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3" r:id="rId4"/>
    <p:sldId id="286" r:id="rId5"/>
    <p:sldId id="296" r:id="rId6"/>
    <p:sldId id="289" r:id="rId7"/>
    <p:sldId id="285" r:id="rId8"/>
    <p:sldId id="288" r:id="rId9"/>
    <p:sldId id="290" r:id="rId10"/>
    <p:sldId id="274" r:id="rId11"/>
    <p:sldId id="280" r:id="rId12"/>
    <p:sldId id="281" r:id="rId13"/>
    <p:sldId id="282" r:id="rId14"/>
    <p:sldId id="277" r:id="rId15"/>
    <p:sldId id="256" r:id="rId16"/>
    <p:sldId id="257" r:id="rId17"/>
    <p:sldId id="269" r:id="rId18"/>
    <p:sldId id="272" r:id="rId19"/>
    <p:sldId id="273" r:id="rId20"/>
    <p:sldId id="275" r:id="rId21"/>
    <p:sldId id="258" r:id="rId22"/>
    <p:sldId id="267" r:id="rId23"/>
    <p:sldId id="260" r:id="rId24"/>
    <p:sldId id="268" r:id="rId25"/>
    <p:sldId id="291" r:id="rId26"/>
    <p:sldId id="284" r:id="rId27"/>
    <p:sldId id="270" r:id="rId28"/>
    <p:sldId id="295" r:id="rId29"/>
    <p:sldId id="259" r:id="rId30"/>
    <p:sldId id="271" r:id="rId31"/>
    <p:sldId id="276" r:id="rId32"/>
    <p:sldId id="287" r:id="rId33"/>
    <p:sldId id="292" r:id="rId34"/>
    <p:sldId id="293" r:id="rId35"/>
    <p:sldId id="294" r:id="rId36"/>
    <p:sldId id="298" r:id="rId37"/>
    <p:sldId id="297" r:id="rId38"/>
    <p:sldId id="266" r:id="rId39"/>
    <p:sldId id="265" r:id="rId40"/>
    <p:sldId id="264" r:id="rId41"/>
    <p:sldId id="263" r:id="rId42"/>
    <p:sldId id="262" r:id="rId43"/>
    <p:sldId id="261" r:id="rId44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215D"/>
    <a:srgbClr val="680C1D"/>
    <a:srgbClr val="03DF0D"/>
    <a:srgbClr val="802B2C"/>
    <a:srgbClr val="571B1C"/>
    <a:srgbClr val="106681"/>
    <a:srgbClr val="0D3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4" autoAdjust="0"/>
    <p:restoredTop sz="94660"/>
  </p:normalViewPr>
  <p:slideViewPr>
    <p:cSldViewPr snapToGrid="0">
      <p:cViewPr>
        <p:scale>
          <a:sx n="50" d="100"/>
          <a:sy n="50" d="100"/>
        </p:scale>
        <p:origin x="117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64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63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4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04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09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7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87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1.png"/><Relationship Id="rId7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2.jpe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8.png"/><Relationship Id="rId7" Type="http://schemas.openxmlformats.org/officeDocument/2006/relationships/image" Target="../media/image83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16.png"/><Relationship Id="rId2" Type="http://schemas.openxmlformats.org/officeDocument/2006/relationships/image" Target="../media/image85.png"/><Relationship Id="rId16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87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2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94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17" Type="http://schemas.openxmlformats.org/officeDocument/2006/relationships/image" Target="../media/image98.png"/><Relationship Id="rId2" Type="http://schemas.openxmlformats.org/officeDocument/2006/relationships/image" Target="../media/image8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5.png"/><Relationship Id="rId15" Type="http://schemas.openxmlformats.org/officeDocument/2006/relationships/image" Target="../media/image89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102.jpe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Relationship Id="rId30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28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29.png"/><Relationship Id="rId5" Type="http://schemas.openxmlformats.org/officeDocument/2006/relationships/image" Target="../media/image107.png"/><Relationship Id="rId10" Type="http://schemas.openxmlformats.org/officeDocument/2006/relationships/image" Target="../media/image120.png"/><Relationship Id="rId4" Type="http://schemas.openxmlformats.org/officeDocument/2006/relationships/image" Target="../media/image106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50.png"/><Relationship Id="rId7" Type="http://schemas.openxmlformats.org/officeDocument/2006/relationships/image" Target="../media/image154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jpeg"/><Relationship Id="rId11" Type="http://schemas.openxmlformats.org/officeDocument/2006/relationships/image" Target="../media/image158.jpeg"/><Relationship Id="rId5" Type="http://schemas.openxmlformats.org/officeDocument/2006/relationships/image" Target="../media/image152.jpeg"/><Relationship Id="rId10" Type="http://schemas.openxmlformats.org/officeDocument/2006/relationships/image" Target="../media/image157.jpeg"/><Relationship Id="rId4" Type="http://schemas.openxmlformats.org/officeDocument/2006/relationships/image" Target="../media/image151.jpeg"/><Relationship Id="rId9" Type="http://schemas.openxmlformats.org/officeDocument/2006/relationships/image" Target="../media/image1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" TargetMode="External"/><Relationship Id="rId2" Type="http://schemas.openxmlformats.org/officeDocument/2006/relationships/hyperlink" Target="https://www.google.com/imgres?imgurl=https%3A%2F%2Fmedia.tumblr.com%2Fc8ad9f22d734a3b6bc8fec80f553fefc%2Ftumblr_inline_mi5mvf1xGj1qz4rgp.jpg&amp;imgrefurl=https%3A%2F%2Fwww.dandwiki.com%2Fwiki%2FTortle_(5e_Race_Variant)&amp;tbnid=xL7Solnlc309hM&amp;vet=10CC8QMyh7ahcKEwjYrbuT_5rlAhUAAAAAHQAAAAAQAw..i&amp;docid=_4_EG7Vg1GRbkM&amp;w=400&amp;h=696&amp;q=npc%20ugly%20man&amp;ved=0CC8QMyh7ahcKEwjYrbuT_5rlAhUAAAAAHQAAAAAQAw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9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8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7.png"/><Relationship Id="rId5" Type="http://schemas.openxmlformats.org/officeDocument/2006/relationships/image" Target="../media/image162.png"/><Relationship Id="rId10" Type="http://schemas.openxmlformats.org/officeDocument/2006/relationships/image" Target="../media/image166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7.png"/><Relationship Id="rId7" Type="http://schemas.openxmlformats.org/officeDocument/2006/relationships/image" Target="../media/image1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5.jpeg"/><Relationship Id="rId4" Type="http://schemas.openxmlformats.org/officeDocument/2006/relationships/image" Target="../media/image170.png"/><Relationship Id="rId9" Type="http://schemas.openxmlformats.org/officeDocument/2006/relationships/image" Target="../media/image1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83.jpeg"/><Relationship Id="rId7" Type="http://schemas.openxmlformats.org/officeDocument/2006/relationships/image" Target="../media/image187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jpe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jpeg"/><Relationship Id="rId5" Type="http://schemas.openxmlformats.org/officeDocument/2006/relationships/image" Target="../media/image197.png"/><Relationship Id="rId4" Type="http://schemas.openxmlformats.org/officeDocument/2006/relationships/image" Target="../media/image19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eg"/><Relationship Id="rId3" Type="http://schemas.openxmlformats.org/officeDocument/2006/relationships/image" Target="../media/image200.jpeg"/><Relationship Id="rId7" Type="http://schemas.openxmlformats.org/officeDocument/2006/relationships/image" Target="../media/image204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jpeg"/><Relationship Id="rId5" Type="http://schemas.openxmlformats.org/officeDocument/2006/relationships/image" Target="../media/image202.gif"/><Relationship Id="rId4" Type="http://schemas.openxmlformats.org/officeDocument/2006/relationships/image" Target="../media/image20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7" Type="http://schemas.openxmlformats.org/officeDocument/2006/relationships/image" Target="../media/image211.jpe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jpeg"/><Relationship Id="rId5" Type="http://schemas.openxmlformats.org/officeDocument/2006/relationships/image" Target="../media/image209.jpeg"/><Relationship Id="rId4" Type="http://schemas.openxmlformats.org/officeDocument/2006/relationships/image" Target="../media/image20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213.png"/><Relationship Id="rId7" Type="http://schemas.openxmlformats.org/officeDocument/2006/relationships/image" Target="../media/image217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jpeg"/><Relationship Id="rId5" Type="http://schemas.openxmlformats.org/officeDocument/2006/relationships/image" Target="../media/image215.png"/><Relationship Id="rId10" Type="http://schemas.openxmlformats.org/officeDocument/2006/relationships/image" Target="../media/image220.jpeg"/><Relationship Id="rId4" Type="http://schemas.openxmlformats.org/officeDocument/2006/relationships/image" Target="../media/image214.jpeg"/><Relationship Id="rId9" Type="http://schemas.openxmlformats.org/officeDocument/2006/relationships/image" Target="../media/image2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40.png"/><Relationship Id="rId9" Type="http://schemas.openxmlformats.org/officeDocument/2006/relationships/image" Target="../media/image22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3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12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2540D-C47C-46F3-9079-B5B62B4210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35866">
            <a:off x="4433448" y="2917263"/>
            <a:ext cx="675064" cy="993029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3F2FF54-29BE-418F-A17E-FC12BBBC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00" y="3916800"/>
            <a:ext cx="2133785" cy="3328704"/>
          </a:xfrm>
          <a:prstGeom prst="rect">
            <a:avLst/>
          </a:prstGeom>
        </p:spPr>
      </p:pic>
      <p:grpSp>
        <p:nvGrpSpPr>
          <p:cNvPr id="279" name="Agrupar 278">
            <a:extLst>
              <a:ext uri="{FF2B5EF4-FFF2-40B4-BE49-F238E27FC236}">
                <a16:creationId xmlns:a16="http://schemas.microsoft.com/office/drawing/2014/main" id="{CBD357E2-B701-4781-AC22-08CB8E50C941}"/>
              </a:ext>
            </a:extLst>
          </p:cNvPr>
          <p:cNvGrpSpPr/>
          <p:nvPr/>
        </p:nvGrpSpPr>
        <p:grpSpPr>
          <a:xfrm>
            <a:off x="7927836" y="552230"/>
            <a:ext cx="1512000" cy="236610"/>
            <a:chOff x="5436000" y="828000"/>
            <a:chExt cx="1512000" cy="236610"/>
          </a:xfrm>
        </p:grpSpPr>
        <p:sp>
          <p:nvSpPr>
            <p:cNvPr id="280" name="Retângulo 279">
              <a:extLst>
                <a:ext uri="{FF2B5EF4-FFF2-40B4-BE49-F238E27FC236}">
                  <a16:creationId xmlns:a16="http://schemas.microsoft.com/office/drawing/2014/main" id="{65AB84C7-18C1-4739-BAD5-0E0E8BCAFB7D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1" name="Conector reto 280">
              <a:extLst>
                <a:ext uri="{FF2B5EF4-FFF2-40B4-BE49-F238E27FC236}">
                  <a16:creationId xmlns:a16="http://schemas.microsoft.com/office/drawing/2014/main" id="{FEE4D93B-FAF0-4D9A-BD13-F60012E9793B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to 281">
              <a:extLst>
                <a:ext uri="{FF2B5EF4-FFF2-40B4-BE49-F238E27FC236}">
                  <a16:creationId xmlns:a16="http://schemas.microsoft.com/office/drawing/2014/main" id="{25A05C7A-FB3B-42DE-B379-548641BDD40C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to 282">
              <a:extLst>
                <a:ext uri="{FF2B5EF4-FFF2-40B4-BE49-F238E27FC236}">
                  <a16:creationId xmlns:a16="http://schemas.microsoft.com/office/drawing/2014/main" id="{E1B2FE5A-C621-4BCA-A62E-642CE6179103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reto 283">
              <a:extLst>
                <a:ext uri="{FF2B5EF4-FFF2-40B4-BE49-F238E27FC236}">
                  <a16:creationId xmlns:a16="http://schemas.microsoft.com/office/drawing/2014/main" id="{15218DD7-4763-4A6D-A1FE-1D514D3D4C17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to 284">
              <a:extLst>
                <a:ext uri="{FF2B5EF4-FFF2-40B4-BE49-F238E27FC236}">
                  <a16:creationId xmlns:a16="http://schemas.microsoft.com/office/drawing/2014/main" id="{0467B03D-1D76-4D40-B6FB-79AE0658FFE6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Imagem 192">
            <a:extLst>
              <a:ext uri="{FF2B5EF4-FFF2-40B4-BE49-F238E27FC236}">
                <a16:creationId xmlns:a16="http://schemas.microsoft.com/office/drawing/2014/main" id="{7C8DD286-C321-4352-8A7B-6EABC143F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523581"/>
            <a:ext cx="380255" cy="378243"/>
          </a:xfrm>
          <a:prstGeom prst="rect">
            <a:avLst/>
          </a:prstGeom>
        </p:spPr>
      </p:pic>
      <p:sp>
        <p:nvSpPr>
          <p:cNvPr id="192" name="Retângulo 191">
            <a:extLst>
              <a:ext uri="{FF2B5EF4-FFF2-40B4-BE49-F238E27FC236}">
                <a16:creationId xmlns:a16="http://schemas.microsoft.com/office/drawing/2014/main" id="{7E36F993-FAC7-41A1-AA69-44336E966430}"/>
              </a:ext>
            </a:extLst>
          </p:cNvPr>
          <p:cNvSpPr/>
          <p:nvPr/>
        </p:nvSpPr>
        <p:spPr>
          <a:xfrm>
            <a:off x="5405652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72E235EB-DE76-4021-B276-0B887B2260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2802509"/>
            <a:ext cx="1883209" cy="627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BC1A3F-FD6F-43FE-92B6-32673C920F21}"/>
              </a:ext>
            </a:extLst>
          </p:cNvPr>
          <p:cNvSpPr txBox="1"/>
          <p:nvPr/>
        </p:nvSpPr>
        <p:spPr>
          <a:xfrm>
            <a:off x="1650579" y="720000"/>
            <a:ext cx="2475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Lay-out</a:t>
            </a:r>
            <a:r>
              <a:rPr lang="pt-BR" dirty="0"/>
              <a:t> do molde:</a:t>
            </a:r>
          </a:p>
          <a:p>
            <a:r>
              <a:rPr lang="pt-BR" dirty="0"/>
              <a:t>AMARELO: borda + folga</a:t>
            </a:r>
          </a:p>
          <a:p>
            <a:r>
              <a:rPr lang="pt-BR" dirty="0"/>
              <a:t>VERDE: borda da carta</a:t>
            </a:r>
          </a:p>
          <a:p>
            <a:r>
              <a:rPr lang="pt-BR" dirty="0"/>
              <a:t>VERMELHO: </a:t>
            </a:r>
          </a:p>
          <a:p>
            <a:r>
              <a:rPr lang="pt-BR" dirty="0"/>
              <a:t>0,6x0,6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62EC5-7CC3-4E49-8AEA-2F138C8FA9A8}"/>
              </a:ext>
            </a:extLst>
          </p:cNvPr>
          <p:cNvSpPr/>
          <p:nvPr/>
        </p:nvSpPr>
        <p:spPr>
          <a:xfrm>
            <a:off x="5328000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4938BF8-F39A-4545-83CD-5D4FDA65C0ED}"/>
              </a:ext>
            </a:extLst>
          </p:cNvPr>
          <p:cNvSpPr/>
          <p:nvPr/>
        </p:nvSpPr>
        <p:spPr>
          <a:xfrm>
            <a:off x="5400000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6D2D6A5-8C89-4E67-9C43-5C5230E4FE25}"/>
              </a:ext>
            </a:extLst>
          </p:cNvPr>
          <p:cNvGrpSpPr/>
          <p:nvPr/>
        </p:nvGrpSpPr>
        <p:grpSpPr>
          <a:xfrm>
            <a:off x="5618316" y="2786238"/>
            <a:ext cx="1705531" cy="170964"/>
            <a:chOff x="5618316" y="3047260"/>
            <a:chExt cx="1705531" cy="17096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AE47BF8-ACBF-40FC-9785-5DD6FCADB1B0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D14B9F9-112F-4523-8574-325C2321255B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73DEE4B-0902-4332-B1EA-600F47748D3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ABD984E-2D35-4F68-BAD6-71A7010D9656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11DF811-BD36-4D31-84F3-2F9619D86AB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3216124-8CF8-4B3F-B4BA-8321D7E7849E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6D57EB-6750-4BDE-9423-2821C87DAA24}"/>
              </a:ext>
            </a:extLst>
          </p:cNvPr>
          <p:cNvGrpSpPr/>
          <p:nvPr/>
        </p:nvGrpSpPr>
        <p:grpSpPr>
          <a:xfrm>
            <a:off x="5623632" y="2970841"/>
            <a:ext cx="1694899" cy="186353"/>
            <a:chOff x="5618316" y="3047260"/>
            <a:chExt cx="1694899" cy="186353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18D6BDFF-DBCA-451C-AAFB-57D5093EE9C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14515126-C89E-482B-8272-002C8F4F444F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03E659-39A0-41D9-AEED-2F03B52FC605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A8602EC-A1D5-4C97-B2EB-E08CFF0D702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9C4046B-E9C1-45A4-AF0D-7060C8FE073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FBB3BEF-E129-45F5-A0E7-5B07407BFA6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66F41BF-F27F-4DE5-B96C-F07D5B3AC3BD}"/>
              </a:ext>
            </a:extLst>
          </p:cNvPr>
          <p:cNvGrpSpPr/>
          <p:nvPr/>
        </p:nvGrpSpPr>
        <p:grpSpPr>
          <a:xfrm>
            <a:off x="5624351" y="3205576"/>
            <a:ext cx="1694899" cy="186353"/>
            <a:chOff x="5618316" y="3047260"/>
            <a:chExt cx="1694899" cy="186353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52ABBE73-5817-4E11-BB2D-88DFE6EB2D5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8E123F78-F552-44DB-AE9C-C95D69FFFDE1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21E293C-6B98-4E27-929A-88D11B7C72BB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E5634F9-8BCB-47E5-8635-AAEDF465370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8224489-D987-4306-A6ED-D18B852468B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7AC8265-CD7E-4C5F-88D8-DFB86B67E77F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A2245FA-1B2F-495A-9E8F-44402DB8D20A}"/>
              </a:ext>
            </a:extLst>
          </p:cNvPr>
          <p:cNvGrpSpPr/>
          <p:nvPr/>
        </p:nvGrpSpPr>
        <p:grpSpPr>
          <a:xfrm>
            <a:off x="5423792" y="841580"/>
            <a:ext cx="1953782" cy="1923252"/>
            <a:chOff x="5423792" y="1117350"/>
            <a:chExt cx="1953782" cy="1923252"/>
          </a:xfrm>
        </p:grpSpPr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94C1CFE9-4692-4065-9528-B1725BDE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77350">
              <a:off x="5423792" y="1117350"/>
              <a:ext cx="1953782" cy="968750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260A4959-668F-4422-81F6-3EE889C0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11460" y="2375574"/>
              <a:ext cx="296146" cy="665028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4A6EFFDC-1F9E-418B-9A71-DBAC41C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497514" y="2356524"/>
              <a:ext cx="296146" cy="665028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4055CFF6-FE7B-4C9C-8C59-14A638F27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7" t="-983" r="43168" b="59870"/>
            <a:stretch/>
          </p:blipFill>
          <p:spPr>
            <a:xfrm rot="6960746">
              <a:off x="6773909" y="2056894"/>
              <a:ext cx="316411" cy="731440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7BBE7F77-12FE-413C-9FA9-5525BF8DA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2808" y="1446735"/>
              <a:ext cx="786452" cy="768163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548A7B2E-839A-45C6-9B72-57A9A0B65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6806" y="1467334"/>
              <a:ext cx="755970" cy="737680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531A3A53-7FCD-418C-BD8D-2D72DF3E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29671">
              <a:off x="6034535" y="1381484"/>
              <a:ext cx="723569" cy="108935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93F4FFB-D829-491C-AEB4-03688154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94137" y="1196905"/>
              <a:ext cx="955621" cy="504469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A8D23095-7674-46BE-BD82-4E1C20BB9D52}"/>
              </a:ext>
            </a:extLst>
          </p:cNvPr>
          <p:cNvSpPr txBox="1"/>
          <p:nvPr/>
        </p:nvSpPr>
        <p:spPr>
          <a:xfrm>
            <a:off x="7084238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75" name="Picture 2" descr="Resultado de imagem para SÃMBOLO dna">
            <a:extLst>
              <a:ext uri="{FF2B5EF4-FFF2-40B4-BE49-F238E27FC236}">
                <a16:creationId xmlns:a16="http://schemas.microsoft.com/office/drawing/2014/main" id="{E990B987-8267-41FA-8C51-991E5986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2540591" y="2291580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SÃMBOLO dna">
            <a:extLst>
              <a:ext uri="{FF2B5EF4-FFF2-40B4-BE49-F238E27FC236}">
                <a16:creationId xmlns:a16="http://schemas.microsoft.com/office/drawing/2014/main" id="{1B921F49-3C35-4A22-8B2B-F35A8A537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1177250" y="2300207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ABA6850A-F2DF-425D-884D-84CDA2C6957E}"/>
              </a:ext>
            </a:extLst>
          </p:cNvPr>
          <p:cNvSpPr txBox="1"/>
          <p:nvPr/>
        </p:nvSpPr>
        <p:spPr>
          <a:xfrm>
            <a:off x="1581460" y="2448187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1FD87A6-B32A-4E9D-BE38-E72F2DFD5A2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3453339"/>
            <a:ext cx="1934829" cy="219274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2C5708F-6837-43E7-AC61-BD4B8F043255}"/>
              </a:ext>
            </a:extLst>
          </p:cNvPr>
          <p:cNvGrpSpPr/>
          <p:nvPr/>
        </p:nvGrpSpPr>
        <p:grpSpPr>
          <a:xfrm>
            <a:off x="5436000" y="552230"/>
            <a:ext cx="1512000" cy="236610"/>
            <a:chOff x="5436000" y="828000"/>
            <a:chExt cx="1512000" cy="23661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4FCC4D0-831D-4CE0-9101-C8DC9EBCD2CF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7A273C9-B0F9-453C-A1CB-BCC5884AF3B7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EFD6D43B-81E4-44D9-B0B7-C263DDE7128D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D2A09CA3-1ED1-4D9C-AA13-D30BAA2AA42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786DB4EB-2E7F-42DD-82CC-DD531D6C2613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D12F41EB-A3B7-4351-9031-6480FDD22279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Imagem 81">
            <a:extLst>
              <a:ext uri="{FF2B5EF4-FFF2-40B4-BE49-F238E27FC236}">
                <a16:creationId xmlns:a16="http://schemas.microsoft.com/office/drawing/2014/main" id="{8F91EC30-BC0D-491E-A26B-1F10C14E9EB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019086" y="2177622"/>
            <a:ext cx="216000" cy="2160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1E8A8D28-7682-4D59-BA13-A63FEB91A81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605" y="2171841"/>
            <a:ext cx="216000" cy="216000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66C1CE94-CE71-4B53-BA83-C0761BEE92C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109884">
            <a:off x="4380468" y="1896366"/>
            <a:ext cx="216000" cy="214528"/>
          </a:xfrm>
          <a:prstGeom prst="rect">
            <a:avLst/>
          </a:prstGeom>
        </p:spPr>
      </p:pic>
      <p:pic>
        <p:nvPicPr>
          <p:cNvPr id="85" name="Picture 4" descr="Imagem relacionada">
            <a:extLst>
              <a:ext uri="{FF2B5EF4-FFF2-40B4-BE49-F238E27FC236}">
                <a16:creationId xmlns:a16="http://schemas.microsoft.com/office/drawing/2014/main" id="{1233149C-568D-4129-A8E4-5FDEB2975CA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4065893" y="1889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esultado de imagem para sÃ­mbolo formiga">
            <a:extLst>
              <a:ext uri="{FF2B5EF4-FFF2-40B4-BE49-F238E27FC236}">
                <a16:creationId xmlns:a16="http://schemas.microsoft.com/office/drawing/2014/main" id="{43D2D791-890B-43D6-B7BE-8957F6B700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9" cstate="hq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4751612" y="1853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Imagem 189">
            <a:extLst>
              <a:ext uri="{FF2B5EF4-FFF2-40B4-BE49-F238E27FC236}">
                <a16:creationId xmlns:a16="http://schemas.microsoft.com/office/drawing/2014/main" id="{A49EAE24-F03E-45F2-A3B0-F8FE596D9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819" y="583138"/>
            <a:ext cx="159678" cy="180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F94F7462-6F7E-4AC9-A93B-2EECA61EBD8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184515"/>
            <a:ext cx="518284" cy="249958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49E677B3-2E0D-45B2-9DD6-E1C59C0CE57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423119"/>
            <a:ext cx="518284" cy="249958"/>
          </a:xfrm>
          <a:prstGeom prst="rect">
            <a:avLst/>
          </a:prstGeom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BB5C9BFC-0376-4343-9FC4-E2B3EA951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3996699"/>
            <a:ext cx="380255" cy="378243"/>
          </a:xfrm>
          <a:prstGeom prst="rect">
            <a:avLst/>
          </a:prstGeom>
        </p:spPr>
      </p:pic>
      <p:sp>
        <p:nvSpPr>
          <p:cNvPr id="198" name="Retângulo 197">
            <a:extLst>
              <a:ext uri="{FF2B5EF4-FFF2-40B4-BE49-F238E27FC236}">
                <a16:creationId xmlns:a16="http://schemas.microsoft.com/office/drawing/2014/main" id="{22EB63BE-BEC3-4E2A-8619-ECA3099D1018}"/>
              </a:ext>
            </a:extLst>
          </p:cNvPr>
          <p:cNvSpPr/>
          <p:nvPr/>
        </p:nvSpPr>
        <p:spPr>
          <a:xfrm>
            <a:off x="540565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9" name="Imagem 198">
            <a:extLst>
              <a:ext uri="{FF2B5EF4-FFF2-40B4-BE49-F238E27FC236}">
                <a16:creationId xmlns:a16="http://schemas.microsoft.com/office/drawing/2014/main" id="{B8F62635-B3BD-49F1-9541-7E842ADD37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6275627"/>
            <a:ext cx="1883209" cy="627737"/>
          </a:xfrm>
          <a:prstGeom prst="rect">
            <a:avLst/>
          </a:prstGeom>
        </p:spPr>
      </p:pic>
      <p:sp>
        <p:nvSpPr>
          <p:cNvPr id="200" name="Retângulo 199">
            <a:extLst>
              <a:ext uri="{FF2B5EF4-FFF2-40B4-BE49-F238E27FC236}">
                <a16:creationId xmlns:a16="http://schemas.microsoft.com/office/drawing/2014/main" id="{A9C45355-7ED3-4EC5-8421-BB9A7B569908}"/>
              </a:ext>
            </a:extLst>
          </p:cNvPr>
          <p:cNvSpPr/>
          <p:nvPr/>
        </p:nvSpPr>
        <p:spPr>
          <a:xfrm>
            <a:off x="532800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Retângulo 200">
            <a:extLst>
              <a:ext uri="{FF2B5EF4-FFF2-40B4-BE49-F238E27FC236}">
                <a16:creationId xmlns:a16="http://schemas.microsoft.com/office/drawing/2014/main" id="{5EDA9A4E-AA7B-4F98-818A-02D8289DC421}"/>
              </a:ext>
            </a:extLst>
          </p:cNvPr>
          <p:cNvSpPr/>
          <p:nvPr/>
        </p:nvSpPr>
        <p:spPr>
          <a:xfrm>
            <a:off x="540000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C5EE65CE-3518-49D6-A997-E19B997288D3}"/>
              </a:ext>
            </a:extLst>
          </p:cNvPr>
          <p:cNvGrpSpPr/>
          <p:nvPr/>
        </p:nvGrpSpPr>
        <p:grpSpPr>
          <a:xfrm>
            <a:off x="5618316" y="6259356"/>
            <a:ext cx="1705531" cy="170964"/>
            <a:chOff x="5618316" y="3047260"/>
            <a:chExt cx="1705531" cy="170964"/>
          </a:xfrm>
        </p:grpSpPr>
        <p:sp>
          <p:nvSpPr>
            <p:cNvPr id="203" name="CaixaDeTexto 202">
              <a:extLst>
                <a:ext uri="{FF2B5EF4-FFF2-40B4-BE49-F238E27FC236}">
                  <a16:creationId xmlns:a16="http://schemas.microsoft.com/office/drawing/2014/main" id="{4773AE00-AE68-4FD9-83E6-C000BD5DAE0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4" name="CaixaDeTexto 203">
              <a:extLst>
                <a:ext uri="{FF2B5EF4-FFF2-40B4-BE49-F238E27FC236}">
                  <a16:creationId xmlns:a16="http://schemas.microsoft.com/office/drawing/2014/main" id="{2811E2F3-9813-4865-BEFD-F4854353398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5" name="CaixaDeTexto 204">
              <a:extLst>
                <a:ext uri="{FF2B5EF4-FFF2-40B4-BE49-F238E27FC236}">
                  <a16:creationId xmlns:a16="http://schemas.microsoft.com/office/drawing/2014/main" id="{ED1A5F62-3539-4533-9C71-94CFB206CDB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6" name="CaixaDeTexto 205">
              <a:extLst>
                <a:ext uri="{FF2B5EF4-FFF2-40B4-BE49-F238E27FC236}">
                  <a16:creationId xmlns:a16="http://schemas.microsoft.com/office/drawing/2014/main" id="{C2608095-9899-4E25-A092-E823DA4D0CB3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7" name="CaixaDeTexto 206">
              <a:extLst>
                <a:ext uri="{FF2B5EF4-FFF2-40B4-BE49-F238E27FC236}">
                  <a16:creationId xmlns:a16="http://schemas.microsoft.com/office/drawing/2014/main" id="{5B1CD18A-FD1E-4BB6-8301-EAA8FD200FE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8" name="CaixaDeTexto 207">
              <a:extLst>
                <a:ext uri="{FF2B5EF4-FFF2-40B4-BE49-F238E27FC236}">
                  <a16:creationId xmlns:a16="http://schemas.microsoft.com/office/drawing/2014/main" id="{26FE0D3B-9908-43CD-96E0-A142176237BA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D71418B1-1ADC-4E6D-8311-834240D9DC08}"/>
              </a:ext>
            </a:extLst>
          </p:cNvPr>
          <p:cNvGrpSpPr/>
          <p:nvPr/>
        </p:nvGrpSpPr>
        <p:grpSpPr>
          <a:xfrm>
            <a:off x="5623632" y="6443959"/>
            <a:ext cx="1694899" cy="186353"/>
            <a:chOff x="5618316" y="3047260"/>
            <a:chExt cx="1694899" cy="186353"/>
          </a:xfrm>
        </p:grpSpPr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AB063533-191D-4F82-9272-408F46D327B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7CC9A875-9605-4D6C-A327-A99E2DA029AA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4E05360D-0D50-48C0-83D0-494CF3987352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77C7F234-4DB7-4EE8-BF6D-AD2E6A09B107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B4CA8836-496D-4BC0-A624-E7EC60BDB14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D237EE7-CD61-4FC0-A11C-B997A8DF4EEE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33A31149-96A3-4869-891E-415CD023BC33}"/>
              </a:ext>
            </a:extLst>
          </p:cNvPr>
          <p:cNvGrpSpPr/>
          <p:nvPr/>
        </p:nvGrpSpPr>
        <p:grpSpPr>
          <a:xfrm>
            <a:off x="5624351" y="6678694"/>
            <a:ext cx="1694899" cy="186353"/>
            <a:chOff x="5618316" y="3047260"/>
            <a:chExt cx="1694899" cy="186353"/>
          </a:xfrm>
        </p:grpSpPr>
        <p:sp>
          <p:nvSpPr>
            <p:cNvPr id="217" name="CaixaDeTexto 216">
              <a:extLst>
                <a:ext uri="{FF2B5EF4-FFF2-40B4-BE49-F238E27FC236}">
                  <a16:creationId xmlns:a16="http://schemas.microsoft.com/office/drawing/2014/main" id="{610D6E82-61B9-431B-A475-5B879AD448F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8" name="CaixaDeTexto 217">
              <a:extLst>
                <a:ext uri="{FF2B5EF4-FFF2-40B4-BE49-F238E27FC236}">
                  <a16:creationId xmlns:a16="http://schemas.microsoft.com/office/drawing/2014/main" id="{4A6BF839-EA3D-488F-B14D-97966F06B6B9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9" name="CaixaDeTexto 218">
              <a:extLst>
                <a:ext uri="{FF2B5EF4-FFF2-40B4-BE49-F238E27FC236}">
                  <a16:creationId xmlns:a16="http://schemas.microsoft.com/office/drawing/2014/main" id="{B1FA3A52-B8B0-4589-9BD3-D4E7EB75FE80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0" name="CaixaDeTexto 219">
              <a:extLst>
                <a:ext uri="{FF2B5EF4-FFF2-40B4-BE49-F238E27FC236}">
                  <a16:creationId xmlns:a16="http://schemas.microsoft.com/office/drawing/2014/main" id="{70E511B1-F803-47BA-A4FE-737C62EFF39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1" name="CaixaDeTexto 220">
              <a:extLst>
                <a:ext uri="{FF2B5EF4-FFF2-40B4-BE49-F238E27FC236}">
                  <a16:creationId xmlns:a16="http://schemas.microsoft.com/office/drawing/2014/main" id="{E2FE9C11-3501-493D-AF78-F66DA1152E2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4718D3EB-4F9C-4FE2-AC49-CBC501EC27F3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pic>
        <p:nvPicPr>
          <p:cNvPr id="224" name="Imagem 223">
            <a:extLst>
              <a:ext uri="{FF2B5EF4-FFF2-40B4-BE49-F238E27FC236}">
                <a16:creationId xmlns:a16="http://schemas.microsoft.com/office/drawing/2014/main" id="{9C0791A1-0E39-4F0F-B624-6E086BA8ED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5423792" y="4314698"/>
            <a:ext cx="1953782" cy="968750"/>
          </a:xfrm>
          <a:prstGeom prst="rect">
            <a:avLst/>
          </a:prstGeom>
        </p:spPr>
      </p:pic>
      <p:pic>
        <p:nvPicPr>
          <p:cNvPr id="225" name="Imagem 224">
            <a:extLst>
              <a:ext uri="{FF2B5EF4-FFF2-40B4-BE49-F238E27FC236}">
                <a16:creationId xmlns:a16="http://schemas.microsoft.com/office/drawing/2014/main" id="{920F4A77-DAB0-4BA3-9F96-19BDD70443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1460" y="5572922"/>
            <a:ext cx="296146" cy="665028"/>
          </a:xfrm>
          <a:prstGeom prst="rect">
            <a:avLst/>
          </a:prstGeom>
        </p:spPr>
      </p:pic>
      <p:pic>
        <p:nvPicPr>
          <p:cNvPr id="226" name="Imagem 225">
            <a:extLst>
              <a:ext uri="{FF2B5EF4-FFF2-40B4-BE49-F238E27FC236}">
                <a16:creationId xmlns:a16="http://schemas.microsoft.com/office/drawing/2014/main" id="{52DDA0C0-D1F2-4B1B-BAC5-B0CEB5BF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497514" y="5553872"/>
            <a:ext cx="296146" cy="665028"/>
          </a:xfrm>
          <a:prstGeom prst="rect">
            <a:avLst/>
          </a:prstGeom>
        </p:spPr>
      </p:pic>
      <p:pic>
        <p:nvPicPr>
          <p:cNvPr id="227" name="Imagem 226">
            <a:extLst>
              <a:ext uri="{FF2B5EF4-FFF2-40B4-BE49-F238E27FC236}">
                <a16:creationId xmlns:a16="http://schemas.microsoft.com/office/drawing/2014/main" id="{CE7EF356-934F-450A-AC9F-325BA1A74B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6773909" y="5254242"/>
            <a:ext cx="316411" cy="731440"/>
          </a:xfrm>
          <a:prstGeom prst="rect">
            <a:avLst/>
          </a:prstGeom>
        </p:spPr>
      </p:pic>
      <p:pic>
        <p:nvPicPr>
          <p:cNvPr id="228" name="Imagem 227">
            <a:extLst>
              <a:ext uri="{FF2B5EF4-FFF2-40B4-BE49-F238E27FC236}">
                <a16:creationId xmlns:a16="http://schemas.microsoft.com/office/drawing/2014/main" id="{824E0638-E638-4646-BC45-D4FEB0237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2808" y="4644083"/>
            <a:ext cx="786452" cy="768163"/>
          </a:xfrm>
          <a:prstGeom prst="rect">
            <a:avLst/>
          </a:prstGeom>
        </p:spPr>
      </p:pic>
      <p:pic>
        <p:nvPicPr>
          <p:cNvPr id="229" name="Imagem 228">
            <a:extLst>
              <a:ext uri="{FF2B5EF4-FFF2-40B4-BE49-F238E27FC236}">
                <a16:creationId xmlns:a16="http://schemas.microsoft.com/office/drawing/2014/main" id="{58012370-93DD-4ACF-8C7C-7683B054F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806" y="4664682"/>
            <a:ext cx="755970" cy="737680"/>
          </a:xfrm>
          <a:prstGeom prst="rect">
            <a:avLst/>
          </a:prstGeom>
        </p:spPr>
      </p:pic>
      <p:pic>
        <p:nvPicPr>
          <p:cNvPr id="230" name="Imagem 229">
            <a:extLst>
              <a:ext uri="{FF2B5EF4-FFF2-40B4-BE49-F238E27FC236}">
                <a16:creationId xmlns:a16="http://schemas.microsoft.com/office/drawing/2014/main" id="{739261CA-DE2E-498D-9717-B8E0FCD716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6034535" y="4578832"/>
            <a:ext cx="723569" cy="1089356"/>
          </a:xfrm>
          <a:prstGeom prst="rect">
            <a:avLst/>
          </a:prstGeom>
        </p:spPr>
      </p:pic>
      <p:pic>
        <p:nvPicPr>
          <p:cNvPr id="231" name="Imagem 230">
            <a:extLst>
              <a:ext uri="{FF2B5EF4-FFF2-40B4-BE49-F238E27FC236}">
                <a16:creationId xmlns:a16="http://schemas.microsoft.com/office/drawing/2014/main" id="{03582A6D-F2D6-4827-814F-9853B37DB92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137" y="4394253"/>
            <a:ext cx="955621" cy="504469"/>
          </a:xfrm>
          <a:prstGeom prst="rect">
            <a:avLst/>
          </a:prstGeom>
        </p:spPr>
      </p:pic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A587A894-755F-4499-86A6-3616D476513C}"/>
              </a:ext>
            </a:extLst>
          </p:cNvPr>
          <p:cNvSpPr txBox="1"/>
          <p:nvPr/>
        </p:nvSpPr>
        <p:spPr>
          <a:xfrm>
            <a:off x="708423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33" name="Imagem 232">
            <a:extLst>
              <a:ext uri="{FF2B5EF4-FFF2-40B4-BE49-F238E27FC236}">
                <a16:creationId xmlns:a16="http://schemas.microsoft.com/office/drawing/2014/main" id="{715844AE-9525-4284-B81F-6ADB403A49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6926457"/>
            <a:ext cx="1934829" cy="219274"/>
          </a:xfrm>
          <a:prstGeom prst="rect">
            <a:avLst/>
          </a:prstGeom>
        </p:spPr>
      </p:pic>
      <p:grpSp>
        <p:nvGrpSpPr>
          <p:cNvPr id="234" name="Agrupar 233">
            <a:extLst>
              <a:ext uri="{FF2B5EF4-FFF2-40B4-BE49-F238E27FC236}">
                <a16:creationId xmlns:a16="http://schemas.microsoft.com/office/drawing/2014/main" id="{A18233FB-9CAF-4A8A-819F-F46E40E6CB47}"/>
              </a:ext>
            </a:extLst>
          </p:cNvPr>
          <p:cNvGrpSpPr/>
          <p:nvPr/>
        </p:nvGrpSpPr>
        <p:grpSpPr>
          <a:xfrm>
            <a:off x="5436000" y="4025348"/>
            <a:ext cx="1512000" cy="236610"/>
            <a:chOff x="5436000" y="828000"/>
            <a:chExt cx="1512000" cy="236610"/>
          </a:xfrm>
        </p:grpSpPr>
        <p:sp>
          <p:nvSpPr>
            <p:cNvPr id="235" name="Retângulo 234">
              <a:extLst>
                <a:ext uri="{FF2B5EF4-FFF2-40B4-BE49-F238E27FC236}">
                  <a16:creationId xmlns:a16="http://schemas.microsoft.com/office/drawing/2014/main" id="{6294AE3C-59D2-4C44-B429-E49D32CAB185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87D43A5E-8729-4422-913D-A4D20994E681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1D0B3780-154F-476A-BA36-890EE70D23C5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ED27EA2B-B81F-4B68-B6D3-44256788067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to 238">
              <a:extLst>
                <a:ext uri="{FF2B5EF4-FFF2-40B4-BE49-F238E27FC236}">
                  <a16:creationId xmlns:a16="http://schemas.microsoft.com/office/drawing/2014/main" id="{AD881203-7C43-43C8-82CE-433FE364B9BE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0E46DE2C-3122-44CD-BACD-D28384E11C1C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1" name="Imagem 240">
            <a:extLst>
              <a:ext uri="{FF2B5EF4-FFF2-40B4-BE49-F238E27FC236}">
                <a16:creationId xmlns:a16="http://schemas.microsoft.com/office/drawing/2014/main" id="{5E457B4F-C7BD-4B51-A695-83EFD4BBF00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657633"/>
            <a:ext cx="518284" cy="249958"/>
          </a:xfrm>
          <a:prstGeom prst="rect">
            <a:avLst/>
          </a:prstGeom>
        </p:spPr>
      </p:pic>
      <p:pic>
        <p:nvPicPr>
          <p:cNvPr id="242" name="Imagem 241">
            <a:extLst>
              <a:ext uri="{FF2B5EF4-FFF2-40B4-BE49-F238E27FC236}">
                <a16:creationId xmlns:a16="http://schemas.microsoft.com/office/drawing/2014/main" id="{37E65631-0943-410D-809C-642BC0A83E3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896237"/>
            <a:ext cx="518284" cy="249958"/>
          </a:xfrm>
          <a:prstGeom prst="rect">
            <a:avLst/>
          </a:prstGeom>
        </p:spPr>
      </p:pic>
      <p:pic>
        <p:nvPicPr>
          <p:cNvPr id="243" name="Imagem 242">
            <a:extLst>
              <a:ext uri="{FF2B5EF4-FFF2-40B4-BE49-F238E27FC236}">
                <a16:creationId xmlns:a16="http://schemas.microsoft.com/office/drawing/2014/main" id="{3F8806C3-18EA-4D58-B785-0984DE941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488070" y="518819"/>
            <a:ext cx="380255" cy="378243"/>
          </a:xfrm>
          <a:prstGeom prst="rect">
            <a:avLst/>
          </a:prstGeom>
        </p:spPr>
      </p:pic>
      <p:sp>
        <p:nvSpPr>
          <p:cNvPr id="244" name="Retângulo 243">
            <a:extLst>
              <a:ext uri="{FF2B5EF4-FFF2-40B4-BE49-F238E27FC236}">
                <a16:creationId xmlns:a16="http://schemas.microsoft.com/office/drawing/2014/main" id="{7ED30FEF-8B34-46FB-9713-B513AD829627}"/>
              </a:ext>
            </a:extLst>
          </p:cNvPr>
          <p:cNvSpPr/>
          <p:nvPr/>
        </p:nvSpPr>
        <p:spPr>
          <a:xfrm>
            <a:off x="7897488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id="{9B52F29E-DA33-4116-8A25-148D80BD12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881" y="2802509"/>
            <a:ext cx="1883209" cy="627737"/>
          </a:xfrm>
          <a:prstGeom prst="rect">
            <a:avLst/>
          </a:prstGeom>
        </p:spPr>
      </p:pic>
      <p:sp>
        <p:nvSpPr>
          <p:cNvPr id="246" name="Retângulo 245">
            <a:extLst>
              <a:ext uri="{FF2B5EF4-FFF2-40B4-BE49-F238E27FC236}">
                <a16:creationId xmlns:a16="http://schemas.microsoft.com/office/drawing/2014/main" id="{DC23F2D1-7926-45A0-B81E-494E5B2A7845}"/>
              </a:ext>
            </a:extLst>
          </p:cNvPr>
          <p:cNvSpPr/>
          <p:nvPr/>
        </p:nvSpPr>
        <p:spPr>
          <a:xfrm>
            <a:off x="7819836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Retângulo 246">
            <a:extLst>
              <a:ext uri="{FF2B5EF4-FFF2-40B4-BE49-F238E27FC236}">
                <a16:creationId xmlns:a16="http://schemas.microsoft.com/office/drawing/2014/main" id="{5AAB20F8-3D3E-42C6-B21E-9C018C081329}"/>
              </a:ext>
            </a:extLst>
          </p:cNvPr>
          <p:cNvSpPr/>
          <p:nvPr/>
        </p:nvSpPr>
        <p:spPr>
          <a:xfrm>
            <a:off x="7891836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8" name="Agrupar 247">
            <a:extLst>
              <a:ext uri="{FF2B5EF4-FFF2-40B4-BE49-F238E27FC236}">
                <a16:creationId xmlns:a16="http://schemas.microsoft.com/office/drawing/2014/main" id="{F6FF4E67-FE36-4108-896B-00BA4F92F8A6}"/>
              </a:ext>
            </a:extLst>
          </p:cNvPr>
          <p:cNvGrpSpPr/>
          <p:nvPr/>
        </p:nvGrpSpPr>
        <p:grpSpPr>
          <a:xfrm>
            <a:off x="8110152" y="2786238"/>
            <a:ext cx="1705531" cy="170964"/>
            <a:chOff x="5618316" y="3047260"/>
            <a:chExt cx="1705531" cy="170964"/>
          </a:xfrm>
        </p:grpSpPr>
        <p:sp>
          <p:nvSpPr>
            <p:cNvPr id="249" name="CaixaDeTexto 248">
              <a:extLst>
                <a:ext uri="{FF2B5EF4-FFF2-40B4-BE49-F238E27FC236}">
                  <a16:creationId xmlns:a16="http://schemas.microsoft.com/office/drawing/2014/main" id="{500EA71E-860C-47C4-A788-FDA55C23643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0" name="CaixaDeTexto 249">
              <a:extLst>
                <a:ext uri="{FF2B5EF4-FFF2-40B4-BE49-F238E27FC236}">
                  <a16:creationId xmlns:a16="http://schemas.microsoft.com/office/drawing/2014/main" id="{7BDBD2F5-A05C-4295-A98D-974025B5974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1" name="CaixaDeTexto 250">
              <a:extLst>
                <a:ext uri="{FF2B5EF4-FFF2-40B4-BE49-F238E27FC236}">
                  <a16:creationId xmlns:a16="http://schemas.microsoft.com/office/drawing/2014/main" id="{9DD8CD46-50F3-4E4C-85F4-FE6B8CDF5AD6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2" name="CaixaDeTexto 251">
              <a:extLst>
                <a:ext uri="{FF2B5EF4-FFF2-40B4-BE49-F238E27FC236}">
                  <a16:creationId xmlns:a16="http://schemas.microsoft.com/office/drawing/2014/main" id="{82D09C0F-EDF5-49D8-9DA1-C3E6154578BD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3" name="CaixaDeTexto 252">
              <a:extLst>
                <a:ext uri="{FF2B5EF4-FFF2-40B4-BE49-F238E27FC236}">
                  <a16:creationId xmlns:a16="http://schemas.microsoft.com/office/drawing/2014/main" id="{F1F568C2-3F00-489F-8986-F2EA8EE195D2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4" name="CaixaDeTexto 253">
              <a:extLst>
                <a:ext uri="{FF2B5EF4-FFF2-40B4-BE49-F238E27FC236}">
                  <a16:creationId xmlns:a16="http://schemas.microsoft.com/office/drawing/2014/main" id="{B9F4D34A-6D12-487D-937B-7E042FA19B05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55" name="Agrupar 254">
            <a:extLst>
              <a:ext uri="{FF2B5EF4-FFF2-40B4-BE49-F238E27FC236}">
                <a16:creationId xmlns:a16="http://schemas.microsoft.com/office/drawing/2014/main" id="{E3EA88C3-E1BF-4094-AA61-EB50B04E1784}"/>
              </a:ext>
            </a:extLst>
          </p:cNvPr>
          <p:cNvGrpSpPr/>
          <p:nvPr/>
        </p:nvGrpSpPr>
        <p:grpSpPr>
          <a:xfrm>
            <a:off x="8115468" y="2970841"/>
            <a:ext cx="1694899" cy="186353"/>
            <a:chOff x="5618316" y="3047260"/>
            <a:chExt cx="1694899" cy="186353"/>
          </a:xfrm>
        </p:grpSpPr>
        <p:sp>
          <p:nvSpPr>
            <p:cNvPr id="256" name="CaixaDeTexto 255">
              <a:extLst>
                <a:ext uri="{FF2B5EF4-FFF2-40B4-BE49-F238E27FC236}">
                  <a16:creationId xmlns:a16="http://schemas.microsoft.com/office/drawing/2014/main" id="{EE3E2E1F-5DDA-45EB-AE9C-57A183EF9C2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7" name="CaixaDeTexto 256">
              <a:extLst>
                <a:ext uri="{FF2B5EF4-FFF2-40B4-BE49-F238E27FC236}">
                  <a16:creationId xmlns:a16="http://schemas.microsoft.com/office/drawing/2014/main" id="{1E61D8F8-E267-4489-B946-FCA59297EEE6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8" name="CaixaDeTexto 257">
              <a:extLst>
                <a:ext uri="{FF2B5EF4-FFF2-40B4-BE49-F238E27FC236}">
                  <a16:creationId xmlns:a16="http://schemas.microsoft.com/office/drawing/2014/main" id="{5C8FE00C-CA73-4E8E-99C7-323A14BEB1FA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9" name="CaixaDeTexto 258">
              <a:extLst>
                <a:ext uri="{FF2B5EF4-FFF2-40B4-BE49-F238E27FC236}">
                  <a16:creationId xmlns:a16="http://schemas.microsoft.com/office/drawing/2014/main" id="{69F12429-1847-4781-B8C5-A742DEAF63B1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0" name="CaixaDeTexto 259">
              <a:extLst>
                <a:ext uri="{FF2B5EF4-FFF2-40B4-BE49-F238E27FC236}">
                  <a16:creationId xmlns:a16="http://schemas.microsoft.com/office/drawing/2014/main" id="{6DFF8C86-1237-42D4-808F-29B14CE415F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EBF6675C-A261-4321-B746-97BD12EE0B1D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62" name="Agrupar 261">
            <a:extLst>
              <a:ext uri="{FF2B5EF4-FFF2-40B4-BE49-F238E27FC236}">
                <a16:creationId xmlns:a16="http://schemas.microsoft.com/office/drawing/2014/main" id="{48DF29D3-A2B0-4B4A-893C-4B3517A20E24}"/>
              </a:ext>
            </a:extLst>
          </p:cNvPr>
          <p:cNvGrpSpPr/>
          <p:nvPr/>
        </p:nvGrpSpPr>
        <p:grpSpPr>
          <a:xfrm>
            <a:off x="8116187" y="3205576"/>
            <a:ext cx="1694899" cy="186353"/>
            <a:chOff x="5618316" y="3047260"/>
            <a:chExt cx="1694899" cy="186353"/>
          </a:xfrm>
        </p:grpSpPr>
        <p:sp>
          <p:nvSpPr>
            <p:cNvPr id="263" name="CaixaDeTexto 262">
              <a:extLst>
                <a:ext uri="{FF2B5EF4-FFF2-40B4-BE49-F238E27FC236}">
                  <a16:creationId xmlns:a16="http://schemas.microsoft.com/office/drawing/2014/main" id="{442BB4A4-6EE3-4955-950F-80E423D7A314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4" name="CaixaDeTexto 263">
              <a:extLst>
                <a:ext uri="{FF2B5EF4-FFF2-40B4-BE49-F238E27FC236}">
                  <a16:creationId xmlns:a16="http://schemas.microsoft.com/office/drawing/2014/main" id="{A17F320D-81F9-4CBB-950E-5581D4763B63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5" name="CaixaDeTexto 264">
              <a:extLst>
                <a:ext uri="{FF2B5EF4-FFF2-40B4-BE49-F238E27FC236}">
                  <a16:creationId xmlns:a16="http://schemas.microsoft.com/office/drawing/2014/main" id="{1356653D-7BBF-4236-B24E-FB87F4235FDE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6" name="CaixaDeTexto 265">
              <a:extLst>
                <a:ext uri="{FF2B5EF4-FFF2-40B4-BE49-F238E27FC236}">
                  <a16:creationId xmlns:a16="http://schemas.microsoft.com/office/drawing/2014/main" id="{10DF54F8-9A4C-4C93-914E-E3E12CCA74B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7" name="CaixaDeTexto 266">
              <a:extLst>
                <a:ext uri="{FF2B5EF4-FFF2-40B4-BE49-F238E27FC236}">
                  <a16:creationId xmlns:a16="http://schemas.microsoft.com/office/drawing/2014/main" id="{5B6270AD-0979-46EA-A1EB-15E90DF4DE5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50B9F3CB-5EA9-4D36-A27E-D490B628E4F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263A72E8-9230-4B30-B2D3-A9B895598E02}"/>
              </a:ext>
            </a:extLst>
          </p:cNvPr>
          <p:cNvSpPr txBox="1"/>
          <p:nvPr/>
        </p:nvSpPr>
        <p:spPr>
          <a:xfrm>
            <a:off x="9576074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78" name="Imagem 277">
            <a:extLst>
              <a:ext uri="{FF2B5EF4-FFF2-40B4-BE49-F238E27FC236}">
                <a16:creationId xmlns:a16="http://schemas.microsoft.com/office/drawing/2014/main" id="{A8B5D458-639E-4FF6-B673-19933B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19259" y="3453339"/>
            <a:ext cx="1934829" cy="219274"/>
          </a:xfrm>
          <a:prstGeom prst="rect">
            <a:avLst/>
          </a:prstGeom>
        </p:spPr>
      </p:pic>
      <p:pic>
        <p:nvPicPr>
          <p:cNvPr id="286" name="Imagem 285">
            <a:extLst>
              <a:ext uri="{FF2B5EF4-FFF2-40B4-BE49-F238E27FC236}">
                <a16:creationId xmlns:a16="http://schemas.microsoft.com/office/drawing/2014/main" id="{53EE1ECF-5D6E-4DC4-B474-8EBFD765876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184515"/>
            <a:ext cx="518284" cy="249958"/>
          </a:xfrm>
          <a:prstGeom prst="rect">
            <a:avLst/>
          </a:prstGeom>
        </p:spPr>
      </p:pic>
      <p:pic>
        <p:nvPicPr>
          <p:cNvPr id="287" name="Imagem 286">
            <a:extLst>
              <a:ext uri="{FF2B5EF4-FFF2-40B4-BE49-F238E27FC236}">
                <a16:creationId xmlns:a16="http://schemas.microsoft.com/office/drawing/2014/main" id="{FAD2204C-E89C-4EB3-96B1-2146C6B7284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423119"/>
            <a:ext cx="518284" cy="249958"/>
          </a:xfrm>
          <a:prstGeom prst="rect">
            <a:avLst/>
          </a:prstGeom>
        </p:spPr>
      </p:pic>
      <p:pic>
        <p:nvPicPr>
          <p:cNvPr id="289" name="Imagem 288">
            <a:extLst>
              <a:ext uri="{FF2B5EF4-FFF2-40B4-BE49-F238E27FC236}">
                <a16:creationId xmlns:a16="http://schemas.microsoft.com/office/drawing/2014/main" id="{98B08F1F-203A-44C3-B435-32ACEAA9FB6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8815" y="1109379"/>
            <a:ext cx="807696" cy="11086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E9AC81-CC87-44D9-BFED-B886951B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21" y="3996699"/>
            <a:ext cx="2133785" cy="3328704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146FFF1E-EFD3-4F6D-8CD5-57182589BB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5243" y="4056256"/>
            <a:ext cx="159678" cy="180000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E41D27A7-506B-4F4A-AFE4-31D52BC8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501044" y="3991937"/>
            <a:ext cx="380255" cy="378243"/>
          </a:xfrm>
          <a:prstGeom prst="rect">
            <a:avLst/>
          </a:prstGeom>
        </p:spPr>
      </p:pic>
      <p:sp>
        <p:nvSpPr>
          <p:cNvPr id="155" name="Retângulo 154">
            <a:extLst>
              <a:ext uri="{FF2B5EF4-FFF2-40B4-BE49-F238E27FC236}">
                <a16:creationId xmlns:a16="http://schemas.microsoft.com/office/drawing/2014/main" id="{B82957D4-A59D-49D0-90E5-D7EB2D1867B0}"/>
              </a:ext>
            </a:extLst>
          </p:cNvPr>
          <p:cNvSpPr/>
          <p:nvPr/>
        </p:nvSpPr>
        <p:spPr>
          <a:xfrm>
            <a:off x="791046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9D6017A7-85CE-4099-B533-8792D5E766EF}"/>
              </a:ext>
            </a:extLst>
          </p:cNvPr>
          <p:cNvSpPr/>
          <p:nvPr/>
        </p:nvSpPr>
        <p:spPr>
          <a:xfrm>
            <a:off x="783281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8BD0BBC4-0E35-4B3A-B384-D1C92C803E2A}"/>
              </a:ext>
            </a:extLst>
          </p:cNvPr>
          <p:cNvSpPr/>
          <p:nvPr/>
        </p:nvSpPr>
        <p:spPr>
          <a:xfrm>
            <a:off x="790481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9FF4649D-D023-4858-A322-7382BC94DE75}"/>
              </a:ext>
            </a:extLst>
          </p:cNvPr>
          <p:cNvSpPr txBox="1"/>
          <p:nvPr/>
        </p:nvSpPr>
        <p:spPr>
          <a:xfrm>
            <a:off x="8128442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F6DC018-B1A0-418F-A235-D3D8034E7C9E}"/>
              </a:ext>
            </a:extLst>
          </p:cNvPr>
          <p:cNvSpPr txBox="1"/>
          <p:nvPr/>
        </p:nvSpPr>
        <p:spPr>
          <a:xfrm>
            <a:off x="8414917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A8C6FE12-8130-4494-AF5A-05B9C048D285}"/>
              </a:ext>
            </a:extLst>
          </p:cNvPr>
          <p:cNvSpPr txBox="1"/>
          <p:nvPr/>
        </p:nvSpPr>
        <p:spPr>
          <a:xfrm>
            <a:off x="8698288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B76E9E97-9523-48EA-B704-3A5F846AAA6E}"/>
              </a:ext>
            </a:extLst>
          </p:cNvPr>
          <p:cNvSpPr txBox="1"/>
          <p:nvPr/>
        </p:nvSpPr>
        <p:spPr>
          <a:xfrm>
            <a:off x="8986417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A6065CFD-F169-488A-B567-BFC7BBED58CA}"/>
              </a:ext>
            </a:extLst>
          </p:cNvPr>
          <p:cNvSpPr txBox="1"/>
          <p:nvPr/>
        </p:nvSpPr>
        <p:spPr>
          <a:xfrm>
            <a:off x="9275100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6FEC1BCF-A81A-48BE-9A3F-F7F7321FF54B}"/>
              </a:ext>
            </a:extLst>
          </p:cNvPr>
          <p:cNvSpPr txBox="1"/>
          <p:nvPr/>
        </p:nvSpPr>
        <p:spPr>
          <a:xfrm>
            <a:off x="9566166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4" name="CaixaDeTexto 173">
            <a:extLst>
              <a:ext uri="{FF2B5EF4-FFF2-40B4-BE49-F238E27FC236}">
                <a16:creationId xmlns:a16="http://schemas.microsoft.com/office/drawing/2014/main" id="{58FBADB5-EEC9-4BF5-9EF1-434CEDF0A109}"/>
              </a:ext>
            </a:extLst>
          </p:cNvPr>
          <p:cNvSpPr txBox="1"/>
          <p:nvPr/>
        </p:nvSpPr>
        <p:spPr>
          <a:xfrm>
            <a:off x="8129161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02</a:t>
            </a:r>
          </a:p>
        </p:txBody>
      </p: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CCFD2057-CB7F-4207-8BEF-E7B97E54BC73}"/>
              </a:ext>
            </a:extLst>
          </p:cNvPr>
          <p:cNvSpPr txBox="1"/>
          <p:nvPr/>
        </p:nvSpPr>
        <p:spPr>
          <a:xfrm>
            <a:off x="8415636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5E2E0460-6A5D-4A26-BBE5-B695EED594C5}"/>
              </a:ext>
            </a:extLst>
          </p:cNvPr>
          <p:cNvSpPr txBox="1"/>
          <p:nvPr/>
        </p:nvSpPr>
        <p:spPr>
          <a:xfrm>
            <a:off x="8699007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2C02800E-086A-420E-ACBB-C714BE1DE401}"/>
              </a:ext>
            </a:extLst>
          </p:cNvPr>
          <p:cNvSpPr txBox="1"/>
          <p:nvPr/>
        </p:nvSpPr>
        <p:spPr>
          <a:xfrm>
            <a:off x="8987136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261EE87C-C80A-4572-91B9-74BB62891239}"/>
              </a:ext>
            </a:extLst>
          </p:cNvPr>
          <p:cNvSpPr txBox="1"/>
          <p:nvPr/>
        </p:nvSpPr>
        <p:spPr>
          <a:xfrm>
            <a:off x="9275819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A982EAB8-990E-4EDA-ABB2-0AC4BC4C9445}"/>
              </a:ext>
            </a:extLst>
          </p:cNvPr>
          <p:cNvSpPr txBox="1"/>
          <p:nvPr/>
        </p:nvSpPr>
        <p:spPr>
          <a:xfrm>
            <a:off x="9566885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730FA135-6DB6-455E-BF8B-5FDA2A6A0813}"/>
              </a:ext>
            </a:extLst>
          </p:cNvPr>
          <p:cNvSpPr txBox="1"/>
          <p:nvPr/>
        </p:nvSpPr>
        <p:spPr>
          <a:xfrm>
            <a:off x="958904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181" name="Imagem 180">
            <a:extLst>
              <a:ext uri="{FF2B5EF4-FFF2-40B4-BE49-F238E27FC236}">
                <a16:creationId xmlns:a16="http://schemas.microsoft.com/office/drawing/2014/main" id="{3442F75E-79B8-4786-85EF-05EBC1F4F1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32233" y="6926457"/>
            <a:ext cx="1934829" cy="219274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A667988C-7147-4189-92E7-0978EAEEFD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314382" y="4467098"/>
            <a:ext cx="1953782" cy="968750"/>
          </a:xfrm>
          <a:prstGeom prst="rect">
            <a:avLst/>
          </a:prstGeom>
        </p:spPr>
      </p:pic>
      <p:pic>
        <p:nvPicPr>
          <p:cNvPr id="187" name="Imagem 186">
            <a:extLst>
              <a:ext uri="{FF2B5EF4-FFF2-40B4-BE49-F238E27FC236}">
                <a16:creationId xmlns:a16="http://schemas.microsoft.com/office/drawing/2014/main" id="{EBAD149D-A455-4B0E-809B-F8AE7D79951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050" y="5725322"/>
            <a:ext cx="296146" cy="665028"/>
          </a:xfrm>
          <a:prstGeom prst="rect">
            <a:avLst/>
          </a:prstGeom>
        </p:spPr>
      </p:pic>
      <p:pic>
        <p:nvPicPr>
          <p:cNvPr id="188" name="Imagem 187">
            <a:extLst>
              <a:ext uri="{FF2B5EF4-FFF2-40B4-BE49-F238E27FC236}">
                <a16:creationId xmlns:a16="http://schemas.microsoft.com/office/drawing/2014/main" id="{765AB79A-699B-4BD2-9A21-94934B209C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88104" y="5706272"/>
            <a:ext cx="296146" cy="665028"/>
          </a:xfrm>
          <a:prstGeom prst="rect">
            <a:avLst/>
          </a:prstGeom>
        </p:spPr>
      </p:pic>
      <p:pic>
        <p:nvPicPr>
          <p:cNvPr id="189" name="Imagem 188">
            <a:extLst>
              <a:ext uri="{FF2B5EF4-FFF2-40B4-BE49-F238E27FC236}">
                <a16:creationId xmlns:a16="http://schemas.microsoft.com/office/drawing/2014/main" id="{AE394C24-7273-47F6-B526-27FB45694E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1664499" y="5406642"/>
            <a:ext cx="316411" cy="731440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735428FF-D5D2-4B37-9798-96FE570C9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98" y="4796483"/>
            <a:ext cx="786452" cy="768163"/>
          </a:xfrm>
          <a:prstGeom prst="rect">
            <a:avLst/>
          </a:prstGeom>
        </p:spPr>
      </p:pic>
      <p:pic>
        <p:nvPicPr>
          <p:cNvPr id="223" name="Imagem 222">
            <a:extLst>
              <a:ext uri="{FF2B5EF4-FFF2-40B4-BE49-F238E27FC236}">
                <a16:creationId xmlns:a16="http://schemas.microsoft.com/office/drawing/2014/main" id="{1F5FAFCF-93C4-402C-BB79-2DEDD960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396" y="4817082"/>
            <a:ext cx="755970" cy="737680"/>
          </a:xfrm>
          <a:prstGeom prst="rect">
            <a:avLst/>
          </a:prstGeom>
        </p:spPr>
      </p:pic>
      <p:pic>
        <p:nvPicPr>
          <p:cNvPr id="269" name="Imagem 268">
            <a:extLst>
              <a:ext uri="{FF2B5EF4-FFF2-40B4-BE49-F238E27FC236}">
                <a16:creationId xmlns:a16="http://schemas.microsoft.com/office/drawing/2014/main" id="{B1C9E7C0-69D6-4346-BEAD-DA95405D17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925125" y="4731232"/>
            <a:ext cx="723569" cy="1089356"/>
          </a:xfrm>
          <a:prstGeom prst="rect">
            <a:avLst/>
          </a:prstGeom>
        </p:spPr>
      </p:pic>
      <p:pic>
        <p:nvPicPr>
          <p:cNvPr id="270" name="Imagem 269">
            <a:extLst>
              <a:ext uri="{FF2B5EF4-FFF2-40B4-BE49-F238E27FC236}">
                <a16:creationId xmlns:a16="http://schemas.microsoft.com/office/drawing/2014/main" id="{9C942B64-D9B7-427C-804A-043DBEA4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727" y="4546653"/>
            <a:ext cx="955621" cy="5044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F2C9FB-C13B-4761-9B84-C78CEA686A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020599">
            <a:off x="9132525" y="4763034"/>
            <a:ext cx="717520" cy="49770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2CBFAE-9E29-4876-A169-982ADA3934E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3138" y="4336373"/>
            <a:ext cx="620060" cy="6277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B57469-9B5B-4AB5-BD1A-F2ED95F731CE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8445403" y="5434624"/>
            <a:ext cx="444404" cy="784975"/>
          </a:xfrm>
          <a:prstGeom prst="rect">
            <a:avLst/>
          </a:prstGeom>
        </p:spPr>
      </p:pic>
      <p:pic>
        <p:nvPicPr>
          <p:cNvPr id="182" name="Imagem 181">
            <a:extLst>
              <a:ext uri="{FF2B5EF4-FFF2-40B4-BE49-F238E27FC236}">
                <a16:creationId xmlns:a16="http://schemas.microsoft.com/office/drawing/2014/main" id="{306FA3D1-F2E2-4A37-BB56-9F719C9C4169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8854978" y="5444149"/>
            <a:ext cx="444404" cy="7849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CCCC02-0224-4771-8906-F1EC4B13C075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205840">
            <a:off x="7972770" y="4880778"/>
            <a:ext cx="772308" cy="575369"/>
          </a:xfrm>
          <a:prstGeom prst="rect">
            <a:avLst/>
          </a:prstGeom>
        </p:spPr>
      </p:pic>
      <p:pic>
        <p:nvPicPr>
          <p:cNvPr id="184" name="Imagem 183">
            <a:extLst>
              <a:ext uri="{FF2B5EF4-FFF2-40B4-BE49-F238E27FC236}">
                <a16:creationId xmlns:a16="http://schemas.microsoft.com/office/drawing/2014/main" id="{9B4A6B20-9469-4421-916E-112D880220C3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1789" y="4582497"/>
            <a:ext cx="807696" cy="11086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BD67C6-2057-4751-A2BE-1966F01B604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6951" y="4050775"/>
            <a:ext cx="172063" cy="1937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F9CA0-18B5-4175-8EF5-E69989BA5EA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1" b="9523"/>
          <a:stretch/>
        </p:blipFill>
        <p:spPr>
          <a:xfrm>
            <a:off x="7949210" y="5672848"/>
            <a:ext cx="268893" cy="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39A434-9841-47AE-B25E-73AD41AC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540000"/>
            <a:ext cx="2139881" cy="33226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D379BF-F3E0-4A7A-8154-920A522C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5A299C1-57A9-48C4-A113-B318EEBEB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D226CDC-BC47-4A63-9CBD-BA5B424AF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54F5B65-0A9E-48E2-8BD8-BEC6E6D16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BD5C027-F071-463B-811C-C3E53DA8A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8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47E2E27-087F-4604-ADFA-EDC2BC8AE5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92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41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FE1CC84-56A1-4F49-9CA0-A6A0C96E8267}"/>
              </a:ext>
            </a:extLst>
          </p:cNvPr>
          <p:cNvCxnSpPr/>
          <p:nvPr/>
        </p:nvCxnSpPr>
        <p:spPr>
          <a:xfrm>
            <a:off x="5345906" y="-1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0E12D43-021D-41EE-9912-CB90769A1ABC}"/>
              </a:ext>
            </a:extLst>
          </p:cNvPr>
          <p:cNvCxnSpPr/>
          <p:nvPr/>
        </p:nvCxnSpPr>
        <p:spPr>
          <a:xfrm>
            <a:off x="0" y="3779837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0F2D63A-4807-42CE-AAF0-FBC68D49E8B7}"/>
              </a:ext>
            </a:extLst>
          </p:cNvPr>
          <p:cNvSpPr/>
          <p:nvPr/>
        </p:nvSpPr>
        <p:spPr>
          <a:xfrm>
            <a:off x="2312388" y="4766292"/>
            <a:ext cx="522000" cy="137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17ED23-9CF9-4395-B06F-DACA7C7986DA}"/>
              </a:ext>
            </a:extLst>
          </p:cNvPr>
          <p:cNvCxnSpPr/>
          <p:nvPr/>
        </p:nvCxnSpPr>
        <p:spPr>
          <a:xfrm>
            <a:off x="3510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054C4A8-0307-4D79-B0E7-69F15BFEA436}"/>
              </a:ext>
            </a:extLst>
          </p:cNvPr>
          <p:cNvCxnSpPr/>
          <p:nvPr/>
        </p:nvCxnSpPr>
        <p:spPr>
          <a:xfrm>
            <a:off x="7182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E60A8B0-F41E-4FB2-BAA5-74D1EE823CCE}"/>
              </a:ext>
            </a:extLst>
          </p:cNvPr>
          <p:cNvCxnSpPr/>
          <p:nvPr/>
        </p:nvCxnSpPr>
        <p:spPr>
          <a:xfrm>
            <a:off x="0" y="666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AF668EF-4103-4920-9B9B-0299AADEF061}"/>
              </a:ext>
            </a:extLst>
          </p:cNvPr>
          <p:cNvCxnSpPr/>
          <p:nvPr/>
        </p:nvCxnSpPr>
        <p:spPr>
          <a:xfrm>
            <a:off x="0" y="90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85D3ED9-6A41-496A-988E-2EF787E2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7471" y="6101770"/>
            <a:ext cx="344772" cy="3297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D6A37E-5DE6-4072-A4EA-4814492E6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81" t="19608" r="10178" b="21569"/>
          <a:stretch/>
        </p:blipFill>
        <p:spPr>
          <a:xfrm>
            <a:off x="3529780" y="5558677"/>
            <a:ext cx="260325" cy="242492"/>
          </a:xfrm>
          <a:prstGeom prst="rect">
            <a:avLst/>
          </a:prstGeom>
        </p:spPr>
      </p:pic>
      <p:pic>
        <p:nvPicPr>
          <p:cNvPr id="13" name="Picture 10" descr="Resultado de imagem para espada clipart">
            <a:extLst>
              <a:ext uri="{FF2B5EF4-FFF2-40B4-BE49-F238E27FC236}">
                <a16:creationId xmlns:a16="http://schemas.microsoft.com/office/drawing/2014/main" id="{2AEB712D-8387-47DA-B3EF-5AD61F84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64" y="5993546"/>
            <a:ext cx="205355" cy="33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A098E45-050D-4D33-B609-3DA844C496F7}"/>
              </a:ext>
            </a:extLst>
          </p:cNvPr>
          <p:cNvSpPr/>
          <p:nvPr/>
        </p:nvSpPr>
        <p:spPr>
          <a:xfrm>
            <a:off x="2319588" y="5061134"/>
            <a:ext cx="507600" cy="1075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07A7FE-BB3F-4A57-BB96-EF5F1A16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01" y="5169186"/>
            <a:ext cx="536494" cy="121891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E60605-9C48-45C1-8DAA-8FD60F18A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00" y="5169185"/>
            <a:ext cx="536494" cy="12189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7C1FF25-6EC1-4D3A-9F72-D7BD8B4C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400" y="5168526"/>
            <a:ext cx="536494" cy="121891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0D186C-01DC-47E9-87CF-9CB0DA55F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00" y="5168525"/>
            <a:ext cx="536494" cy="121891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022B055-9864-40B1-9156-37DDF4E7E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5168525"/>
            <a:ext cx="536494" cy="121891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8A6DCDB-32A7-494D-8E1A-3D49C6D31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3" y="5168524"/>
            <a:ext cx="536494" cy="121891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7D6D457-BDC8-479F-96B0-4338495A14B7}"/>
              </a:ext>
            </a:extLst>
          </p:cNvPr>
          <p:cNvSpPr/>
          <p:nvPr/>
        </p:nvSpPr>
        <p:spPr>
          <a:xfrm>
            <a:off x="3293906" y="575837"/>
            <a:ext cx="4104000" cy="6408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32F873-426E-43AB-819A-F51CC1209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405"/>
          <a:stretch/>
        </p:blipFill>
        <p:spPr>
          <a:xfrm>
            <a:off x="-1908313" y="1982240"/>
            <a:ext cx="4115157" cy="55228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AA781DD-E7AF-4D2A-82B4-F4CD050470A0}"/>
              </a:ext>
            </a:extLst>
          </p:cNvPr>
          <p:cNvSpPr/>
          <p:nvPr/>
        </p:nvSpPr>
        <p:spPr>
          <a:xfrm>
            <a:off x="3296560" y="6441078"/>
            <a:ext cx="41004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03CF7D7-D89A-445E-BE34-594EDCC22D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217" r="48947"/>
          <a:stretch/>
        </p:blipFill>
        <p:spPr>
          <a:xfrm>
            <a:off x="6512457" y="575835"/>
            <a:ext cx="890160" cy="8854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69BC89B-81BF-402D-A843-DFFEFF5C1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27475" y="3987609"/>
            <a:ext cx="36579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17B009-0468-4429-A34F-ED0656D2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75837"/>
            <a:ext cx="2082419" cy="324000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2CC38A-0762-4A41-9615-6FBE3914143C}"/>
              </a:ext>
            </a:extLst>
          </p:cNvPr>
          <p:cNvSpPr txBox="1"/>
          <p:nvPr/>
        </p:nvSpPr>
        <p:spPr>
          <a:xfrm>
            <a:off x="990600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4B678-D612-4F46-9377-08FF4E5EF291}"/>
              </a:ext>
            </a:extLst>
          </p:cNvPr>
          <p:cNvSpPr txBox="1"/>
          <p:nvPr/>
        </p:nvSpPr>
        <p:spPr>
          <a:xfrm>
            <a:off x="1277075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E4EA4A-3E60-4909-817E-06893160F9DE}"/>
              </a:ext>
            </a:extLst>
          </p:cNvPr>
          <p:cNvSpPr txBox="1"/>
          <p:nvPr/>
        </p:nvSpPr>
        <p:spPr>
          <a:xfrm>
            <a:off x="1560446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EC9C06-B50C-4521-8E8B-0C4D6B106222}"/>
              </a:ext>
            </a:extLst>
          </p:cNvPr>
          <p:cNvSpPr txBox="1"/>
          <p:nvPr/>
        </p:nvSpPr>
        <p:spPr>
          <a:xfrm>
            <a:off x="1848575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B954F5-ECC6-47ED-986F-9655C1CB5B0F}"/>
              </a:ext>
            </a:extLst>
          </p:cNvPr>
          <p:cNvSpPr txBox="1"/>
          <p:nvPr/>
        </p:nvSpPr>
        <p:spPr>
          <a:xfrm>
            <a:off x="213194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230B6-CD8B-4883-AC2E-4465592D8284}"/>
              </a:ext>
            </a:extLst>
          </p:cNvPr>
          <p:cNvSpPr txBox="1"/>
          <p:nvPr/>
        </p:nvSpPr>
        <p:spPr>
          <a:xfrm>
            <a:off x="241769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6F1E14-098A-4C90-8BFC-250EFA2BADA3}"/>
              </a:ext>
            </a:extLst>
          </p:cNvPr>
          <p:cNvCxnSpPr>
            <a:cxnSpLocks/>
          </p:cNvCxnSpPr>
          <p:nvPr/>
        </p:nvCxnSpPr>
        <p:spPr>
          <a:xfrm>
            <a:off x="25488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CDE3A57-EE8D-4A11-819D-15F7B291C6E9}"/>
              </a:ext>
            </a:extLst>
          </p:cNvPr>
          <p:cNvCxnSpPr>
            <a:cxnSpLocks/>
          </p:cNvCxnSpPr>
          <p:nvPr/>
        </p:nvCxnSpPr>
        <p:spPr>
          <a:xfrm>
            <a:off x="86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97E84B8-8EB3-43F3-BC3C-BC0C34538C5B}"/>
              </a:ext>
            </a:extLst>
          </p:cNvPr>
          <p:cNvCxnSpPr>
            <a:cxnSpLocks/>
          </p:cNvCxnSpPr>
          <p:nvPr/>
        </p:nvCxnSpPr>
        <p:spPr>
          <a:xfrm>
            <a:off x="1078705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FA6A30F-197F-4F6E-AAE6-9A37C8387365}"/>
              </a:ext>
            </a:extLst>
          </p:cNvPr>
          <p:cNvCxnSpPr>
            <a:cxnSpLocks/>
          </p:cNvCxnSpPr>
          <p:nvPr/>
        </p:nvCxnSpPr>
        <p:spPr>
          <a:xfrm>
            <a:off x="1296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6C6A27E-06E5-486F-AC44-E5DAB2B667A6}"/>
              </a:ext>
            </a:extLst>
          </p:cNvPr>
          <p:cNvCxnSpPr>
            <a:cxnSpLocks/>
          </p:cNvCxnSpPr>
          <p:nvPr/>
        </p:nvCxnSpPr>
        <p:spPr>
          <a:xfrm>
            <a:off x="1512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FD770E1-7A95-420F-B4DE-DEC31B54B502}"/>
              </a:ext>
            </a:extLst>
          </p:cNvPr>
          <p:cNvCxnSpPr>
            <a:cxnSpLocks/>
          </p:cNvCxnSpPr>
          <p:nvPr/>
        </p:nvCxnSpPr>
        <p:spPr>
          <a:xfrm>
            <a:off x="1728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0026E06-F59A-4D6E-AB52-FCF336921F20}"/>
              </a:ext>
            </a:extLst>
          </p:cNvPr>
          <p:cNvCxnSpPr>
            <a:cxnSpLocks/>
          </p:cNvCxnSpPr>
          <p:nvPr/>
        </p:nvCxnSpPr>
        <p:spPr>
          <a:xfrm>
            <a:off x="194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884D746-83F8-45A4-BD0E-7D96C1B89BD2}"/>
              </a:ext>
            </a:extLst>
          </p:cNvPr>
          <p:cNvCxnSpPr>
            <a:cxnSpLocks/>
          </p:cNvCxnSpPr>
          <p:nvPr/>
        </p:nvCxnSpPr>
        <p:spPr>
          <a:xfrm>
            <a:off x="2160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ABB1FF0-CB02-4BF2-8BE5-61B0EE7A8C0F}"/>
              </a:ext>
            </a:extLst>
          </p:cNvPr>
          <p:cNvCxnSpPr>
            <a:cxnSpLocks/>
          </p:cNvCxnSpPr>
          <p:nvPr/>
        </p:nvCxnSpPr>
        <p:spPr>
          <a:xfrm>
            <a:off x="9720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628856-FEAB-47C6-9FC1-A948BD5DA5F0}"/>
              </a:ext>
            </a:extLst>
          </p:cNvPr>
          <p:cNvSpPr/>
          <p:nvPr/>
        </p:nvSpPr>
        <p:spPr>
          <a:xfrm>
            <a:off x="1457408" y="928048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D95746E-2CEF-4AB2-A171-63D0E9F878EB}"/>
              </a:ext>
            </a:extLst>
          </p:cNvPr>
          <p:cNvSpPr/>
          <p:nvPr/>
        </p:nvSpPr>
        <p:spPr>
          <a:xfrm>
            <a:off x="1457408" y="1296894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92F1BDF-F74D-436E-BAB7-22AE091062DA}"/>
              </a:ext>
            </a:extLst>
          </p:cNvPr>
          <p:cNvSpPr/>
          <p:nvPr/>
        </p:nvSpPr>
        <p:spPr>
          <a:xfrm>
            <a:off x="1078704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5706C57-8368-4188-B805-44C6C8FA9934}"/>
              </a:ext>
            </a:extLst>
          </p:cNvPr>
          <p:cNvSpPr/>
          <p:nvPr/>
        </p:nvSpPr>
        <p:spPr>
          <a:xfrm>
            <a:off x="2064183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BF8AF09-0515-4307-B83E-2647D3332A1E}"/>
              </a:ext>
            </a:extLst>
          </p:cNvPr>
          <p:cNvSpPr/>
          <p:nvPr/>
        </p:nvSpPr>
        <p:spPr>
          <a:xfrm>
            <a:off x="1224002" y="2081638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573A9A0C-A813-4746-9779-3EE70D0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01" y="575837"/>
            <a:ext cx="2082419" cy="324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B741485-F3E6-44AA-9AA0-1EE906D02880}"/>
              </a:ext>
            </a:extLst>
          </p:cNvPr>
          <p:cNvSpPr/>
          <p:nvPr/>
        </p:nvSpPr>
        <p:spPr>
          <a:xfrm>
            <a:off x="3459707" y="2720452"/>
            <a:ext cx="1937983" cy="78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2" descr="Resultado de imagem para SÃMBOLO dna">
            <a:extLst>
              <a:ext uri="{FF2B5EF4-FFF2-40B4-BE49-F238E27FC236}">
                <a16:creationId xmlns:a16="http://schemas.microsoft.com/office/drawing/2014/main" id="{1F7C7318-DC17-4121-B55D-ACA56E0CA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965924" y="3375127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m para SÃMBOLO dna">
            <a:extLst>
              <a:ext uri="{FF2B5EF4-FFF2-40B4-BE49-F238E27FC236}">
                <a16:creationId xmlns:a16="http://schemas.microsoft.com/office/drawing/2014/main" id="{75B6668A-ED3B-45AA-A494-14711C24F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622840" y="338375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F2AFD5F-0A24-4003-B1C7-69DD3A2DE231}"/>
              </a:ext>
            </a:extLst>
          </p:cNvPr>
          <p:cNvSpPr txBox="1"/>
          <p:nvPr/>
        </p:nvSpPr>
        <p:spPr>
          <a:xfrm>
            <a:off x="4027051" y="3537522"/>
            <a:ext cx="761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5032AC19-EB94-47DF-9879-5515B4A0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8" y="4026908"/>
            <a:ext cx="2085013" cy="3365284"/>
          </a:xfrm>
          <a:prstGeom prst="rect">
            <a:avLst/>
          </a:prstGeom>
        </p:spPr>
      </p:pic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C630390-BFF5-404D-8B94-5D26BFDE7634}"/>
              </a:ext>
            </a:extLst>
          </p:cNvPr>
          <p:cNvCxnSpPr/>
          <p:nvPr/>
        </p:nvCxnSpPr>
        <p:spPr>
          <a:xfrm>
            <a:off x="2550449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868EB52-51AE-46B9-B893-B1CC959EC242}"/>
              </a:ext>
            </a:extLst>
          </p:cNvPr>
          <p:cNvCxnSpPr/>
          <p:nvPr/>
        </p:nvCxnSpPr>
        <p:spPr>
          <a:xfrm>
            <a:off x="2555733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E5F937A-41F0-4C00-B75C-659CB7FDC453}"/>
              </a:ext>
            </a:extLst>
          </p:cNvPr>
          <p:cNvCxnSpPr/>
          <p:nvPr/>
        </p:nvCxnSpPr>
        <p:spPr>
          <a:xfrm>
            <a:off x="2561017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77DD9C8-B6FB-4321-B2B5-096D46C0500B}"/>
              </a:ext>
            </a:extLst>
          </p:cNvPr>
          <p:cNvCxnSpPr/>
          <p:nvPr/>
        </p:nvCxnSpPr>
        <p:spPr>
          <a:xfrm>
            <a:off x="2561017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B2E1B0B-2235-48A5-B2FA-DDDB5B48AFB3}"/>
              </a:ext>
            </a:extLst>
          </p:cNvPr>
          <p:cNvCxnSpPr/>
          <p:nvPr/>
        </p:nvCxnSpPr>
        <p:spPr>
          <a:xfrm>
            <a:off x="2548800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FAF5BC0-D2F1-4A78-8F6D-1519D2D463F2}"/>
              </a:ext>
            </a:extLst>
          </p:cNvPr>
          <p:cNvCxnSpPr/>
          <p:nvPr/>
        </p:nvCxnSpPr>
        <p:spPr>
          <a:xfrm>
            <a:off x="2555733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2DDE825-8970-4D54-BF4E-C499374DC04F}"/>
              </a:ext>
            </a:extLst>
          </p:cNvPr>
          <p:cNvCxnSpPr/>
          <p:nvPr/>
        </p:nvCxnSpPr>
        <p:spPr>
          <a:xfrm>
            <a:off x="600923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C9A08915-A690-4558-91D5-F3CFF261F655}"/>
              </a:ext>
            </a:extLst>
          </p:cNvPr>
          <p:cNvCxnSpPr/>
          <p:nvPr/>
        </p:nvCxnSpPr>
        <p:spPr>
          <a:xfrm>
            <a:off x="606207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C239038-3CD8-468F-92D1-A6472E71D3E3}"/>
              </a:ext>
            </a:extLst>
          </p:cNvPr>
          <p:cNvCxnSpPr/>
          <p:nvPr/>
        </p:nvCxnSpPr>
        <p:spPr>
          <a:xfrm>
            <a:off x="611491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140ECBF-2D51-4CF5-ACAD-03050FB39694}"/>
              </a:ext>
            </a:extLst>
          </p:cNvPr>
          <p:cNvCxnSpPr/>
          <p:nvPr/>
        </p:nvCxnSpPr>
        <p:spPr>
          <a:xfrm>
            <a:off x="611491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7AF2D7D1-C6D1-4BB7-99C6-5B64A18B247B}"/>
              </a:ext>
            </a:extLst>
          </p:cNvPr>
          <p:cNvCxnSpPr/>
          <p:nvPr/>
        </p:nvCxnSpPr>
        <p:spPr>
          <a:xfrm>
            <a:off x="599274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C52DA2A-E238-4113-80BD-752D3074E4E8}"/>
              </a:ext>
            </a:extLst>
          </p:cNvPr>
          <p:cNvCxnSpPr/>
          <p:nvPr/>
        </p:nvCxnSpPr>
        <p:spPr>
          <a:xfrm>
            <a:off x="606207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35" y="3998893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2" y="6813772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60499C-8394-4150-87F5-AA42FBE6C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25" y="4042800"/>
            <a:ext cx="2334970" cy="33652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BE16CC7-D4FC-4320-8A9C-BF1FDE941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05" y="571168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66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99" y="3998752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3" y="681377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2F3A2A-3647-4155-B005-0625188D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538983"/>
            <a:ext cx="2078043" cy="3240000"/>
          </a:xfrm>
          <a:prstGeom prst="rect">
            <a:avLst/>
          </a:prstGeom>
        </p:spPr>
      </p:pic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FAF4D4F5-EFD3-45BC-BCFD-F7474FB2D7D3}"/>
              </a:ext>
            </a:extLst>
          </p:cNvPr>
          <p:cNvSpPr txBox="1"/>
          <p:nvPr/>
        </p:nvSpPr>
        <p:spPr>
          <a:xfrm>
            <a:off x="996445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A961721B-92F6-4D92-88F2-C60B32A28FE0}"/>
              </a:ext>
            </a:extLst>
          </p:cNvPr>
          <p:cNvSpPr txBox="1"/>
          <p:nvPr/>
        </p:nvSpPr>
        <p:spPr>
          <a:xfrm>
            <a:off x="1282920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DAF07E89-E858-4504-962A-45AADD60C8D8}"/>
              </a:ext>
            </a:extLst>
          </p:cNvPr>
          <p:cNvSpPr txBox="1"/>
          <p:nvPr/>
        </p:nvSpPr>
        <p:spPr>
          <a:xfrm>
            <a:off x="1566291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8F1FB472-ADBE-4A55-880D-26F08C452777}"/>
              </a:ext>
            </a:extLst>
          </p:cNvPr>
          <p:cNvSpPr txBox="1"/>
          <p:nvPr/>
        </p:nvSpPr>
        <p:spPr>
          <a:xfrm>
            <a:off x="1854420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9B6643A5-A96C-4D76-8008-0402C08ACA1A}"/>
              </a:ext>
            </a:extLst>
          </p:cNvPr>
          <p:cNvSpPr txBox="1"/>
          <p:nvPr/>
        </p:nvSpPr>
        <p:spPr>
          <a:xfrm>
            <a:off x="213778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DA9913-BC71-42B4-8FDA-EE575A8BCDDA}"/>
              </a:ext>
            </a:extLst>
          </p:cNvPr>
          <p:cNvSpPr txBox="1"/>
          <p:nvPr/>
        </p:nvSpPr>
        <p:spPr>
          <a:xfrm>
            <a:off x="242353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BD30BEFB-B092-4CCC-8452-8FAF19E6BB0B}"/>
              </a:ext>
            </a:extLst>
          </p:cNvPr>
          <p:cNvCxnSpPr>
            <a:cxnSpLocks/>
          </p:cNvCxnSpPr>
          <p:nvPr/>
        </p:nvCxnSpPr>
        <p:spPr>
          <a:xfrm>
            <a:off x="25546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B801809A-BD83-4000-909B-BB0DB098AB3D}"/>
              </a:ext>
            </a:extLst>
          </p:cNvPr>
          <p:cNvCxnSpPr>
            <a:cxnSpLocks/>
          </p:cNvCxnSpPr>
          <p:nvPr/>
        </p:nvCxnSpPr>
        <p:spPr>
          <a:xfrm>
            <a:off x="86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944DB4F8-08F4-424F-AA68-572440E72994}"/>
              </a:ext>
            </a:extLst>
          </p:cNvPr>
          <p:cNvCxnSpPr>
            <a:cxnSpLocks/>
          </p:cNvCxnSpPr>
          <p:nvPr/>
        </p:nvCxnSpPr>
        <p:spPr>
          <a:xfrm>
            <a:off x="1084550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66B4C727-03FE-4BD3-9A7E-8F8120BA5DAF}"/>
              </a:ext>
            </a:extLst>
          </p:cNvPr>
          <p:cNvCxnSpPr>
            <a:cxnSpLocks/>
          </p:cNvCxnSpPr>
          <p:nvPr/>
        </p:nvCxnSpPr>
        <p:spPr>
          <a:xfrm>
            <a:off x="1301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A52E2052-4672-4641-A78E-E70E8534D44D}"/>
              </a:ext>
            </a:extLst>
          </p:cNvPr>
          <p:cNvCxnSpPr>
            <a:cxnSpLocks/>
          </p:cNvCxnSpPr>
          <p:nvPr/>
        </p:nvCxnSpPr>
        <p:spPr>
          <a:xfrm>
            <a:off x="1517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10063350-EAC6-4774-A841-4F3FCCEEAF6B}"/>
              </a:ext>
            </a:extLst>
          </p:cNvPr>
          <p:cNvCxnSpPr>
            <a:cxnSpLocks/>
          </p:cNvCxnSpPr>
          <p:nvPr/>
        </p:nvCxnSpPr>
        <p:spPr>
          <a:xfrm>
            <a:off x="1733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963274E5-B6B2-4B54-88C5-F2B6A4EEC32B}"/>
              </a:ext>
            </a:extLst>
          </p:cNvPr>
          <p:cNvCxnSpPr>
            <a:cxnSpLocks/>
          </p:cNvCxnSpPr>
          <p:nvPr/>
        </p:nvCxnSpPr>
        <p:spPr>
          <a:xfrm>
            <a:off x="194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35E6ED91-E368-49FE-99AA-EE101293523C}"/>
              </a:ext>
            </a:extLst>
          </p:cNvPr>
          <p:cNvCxnSpPr>
            <a:cxnSpLocks/>
          </p:cNvCxnSpPr>
          <p:nvPr/>
        </p:nvCxnSpPr>
        <p:spPr>
          <a:xfrm>
            <a:off x="2165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689291DF-6FE0-4C17-AA21-536E731A9007}"/>
              </a:ext>
            </a:extLst>
          </p:cNvPr>
          <p:cNvCxnSpPr>
            <a:cxnSpLocks/>
          </p:cNvCxnSpPr>
          <p:nvPr/>
        </p:nvCxnSpPr>
        <p:spPr>
          <a:xfrm>
            <a:off x="9778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3E6AD6A7-1B55-4E53-ACF1-EA66C380E8CB}"/>
              </a:ext>
            </a:extLst>
          </p:cNvPr>
          <p:cNvSpPr/>
          <p:nvPr/>
        </p:nvSpPr>
        <p:spPr>
          <a:xfrm>
            <a:off x="1463253" y="938723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64833850-D09E-4C10-904D-D1CAF3C912BC}"/>
              </a:ext>
            </a:extLst>
          </p:cNvPr>
          <p:cNvSpPr/>
          <p:nvPr/>
        </p:nvSpPr>
        <p:spPr>
          <a:xfrm>
            <a:off x="1463253" y="1307569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5E9FF5BA-18AB-477A-9D0A-A5C773378B75}"/>
              </a:ext>
            </a:extLst>
          </p:cNvPr>
          <p:cNvSpPr/>
          <p:nvPr/>
        </p:nvSpPr>
        <p:spPr>
          <a:xfrm>
            <a:off x="1084549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02A1766F-96B1-4CB8-969C-C85463132D52}"/>
              </a:ext>
            </a:extLst>
          </p:cNvPr>
          <p:cNvSpPr/>
          <p:nvPr/>
        </p:nvSpPr>
        <p:spPr>
          <a:xfrm>
            <a:off x="2070028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C0AF745B-20AF-4897-8612-FCEBF70F0A21}"/>
              </a:ext>
            </a:extLst>
          </p:cNvPr>
          <p:cNvSpPr/>
          <p:nvPr/>
        </p:nvSpPr>
        <p:spPr>
          <a:xfrm>
            <a:off x="1229847" y="2092313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E487A112-9D3E-4ADF-9471-BAE67E8915BD}"/>
              </a:ext>
            </a:extLst>
          </p:cNvPr>
          <p:cNvCxnSpPr/>
          <p:nvPr/>
        </p:nvCxnSpPr>
        <p:spPr>
          <a:xfrm>
            <a:off x="2555711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F3F0AAFF-0B6F-4A0D-BB29-11DE9F6DA6D7}"/>
              </a:ext>
            </a:extLst>
          </p:cNvPr>
          <p:cNvCxnSpPr/>
          <p:nvPr/>
        </p:nvCxnSpPr>
        <p:spPr>
          <a:xfrm>
            <a:off x="2560995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04516002-6285-4252-A4C4-4C0AC419EB6B}"/>
              </a:ext>
            </a:extLst>
          </p:cNvPr>
          <p:cNvCxnSpPr/>
          <p:nvPr/>
        </p:nvCxnSpPr>
        <p:spPr>
          <a:xfrm>
            <a:off x="2566279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>
            <a:extLst>
              <a:ext uri="{FF2B5EF4-FFF2-40B4-BE49-F238E27FC236}">
                <a16:creationId xmlns:a16="http://schemas.microsoft.com/office/drawing/2014/main" id="{09329E35-714F-497B-9568-D98C3E5BEA2F}"/>
              </a:ext>
            </a:extLst>
          </p:cNvPr>
          <p:cNvCxnSpPr/>
          <p:nvPr/>
        </p:nvCxnSpPr>
        <p:spPr>
          <a:xfrm>
            <a:off x="2566279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>
            <a:extLst>
              <a:ext uri="{FF2B5EF4-FFF2-40B4-BE49-F238E27FC236}">
                <a16:creationId xmlns:a16="http://schemas.microsoft.com/office/drawing/2014/main" id="{FA12B5D8-C66D-4025-8AB2-C6D2BC934C6B}"/>
              </a:ext>
            </a:extLst>
          </p:cNvPr>
          <p:cNvCxnSpPr/>
          <p:nvPr/>
        </p:nvCxnSpPr>
        <p:spPr>
          <a:xfrm>
            <a:off x="2554062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3275CACA-1F55-41F4-941F-3D9EA2CC01F8}"/>
              </a:ext>
            </a:extLst>
          </p:cNvPr>
          <p:cNvCxnSpPr/>
          <p:nvPr/>
        </p:nvCxnSpPr>
        <p:spPr>
          <a:xfrm>
            <a:off x="2560995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3EFE2C92-6F4F-4F53-9833-C64F037AEE1C}"/>
              </a:ext>
            </a:extLst>
          </p:cNvPr>
          <p:cNvCxnSpPr/>
          <p:nvPr/>
        </p:nvCxnSpPr>
        <p:spPr>
          <a:xfrm>
            <a:off x="606185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9E67BDF8-B098-43BD-902E-2583D68E5E10}"/>
              </a:ext>
            </a:extLst>
          </p:cNvPr>
          <p:cNvCxnSpPr/>
          <p:nvPr/>
        </p:nvCxnSpPr>
        <p:spPr>
          <a:xfrm>
            <a:off x="611469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D603919C-B1E0-4BAE-A1B3-AC2D089E72C3}"/>
              </a:ext>
            </a:extLst>
          </p:cNvPr>
          <p:cNvCxnSpPr/>
          <p:nvPr/>
        </p:nvCxnSpPr>
        <p:spPr>
          <a:xfrm>
            <a:off x="616753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>
            <a:extLst>
              <a:ext uri="{FF2B5EF4-FFF2-40B4-BE49-F238E27FC236}">
                <a16:creationId xmlns:a16="http://schemas.microsoft.com/office/drawing/2014/main" id="{2F64C77A-024B-4CAD-812F-42772CEDDAA2}"/>
              </a:ext>
            </a:extLst>
          </p:cNvPr>
          <p:cNvCxnSpPr/>
          <p:nvPr/>
        </p:nvCxnSpPr>
        <p:spPr>
          <a:xfrm>
            <a:off x="616753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C54A4640-F906-4546-9AC5-A3697AF38800}"/>
              </a:ext>
            </a:extLst>
          </p:cNvPr>
          <p:cNvCxnSpPr/>
          <p:nvPr/>
        </p:nvCxnSpPr>
        <p:spPr>
          <a:xfrm>
            <a:off x="604536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>
            <a:extLst>
              <a:ext uri="{FF2B5EF4-FFF2-40B4-BE49-F238E27FC236}">
                <a16:creationId xmlns:a16="http://schemas.microsoft.com/office/drawing/2014/main" id="{98EA6682-376D-4C1B-9082-007071B28FFC}"/>
              </a:ext>
            </a:extLst>
          </p:cNvPr>
          <p:cNvCxnSpPr/>
          <p:nvPr/>
        </p:nvCxnSpPr>
        <p:spPr>
          <a:xfrm>
            <a:off x="611469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D43AF75-CA56-4796-B06C-2B96745B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41" y="4091428"/>
            <a:ext cx="2322777" cy="3316511"/>
          </a:xfrm>
          <a:prstGeom prst="rect">
            <a:avLst/>
          </a:prstGeom>
        </p:spPr>
      </p:pic>
      <p:pic>
        <p:nvPicPr>
          <p:cNvPr id="1026" name="Picture 2" descr="Resultado de imagem para Ã­cone X de sangue">
            <a:extLst>
              <a:ext uri="{FF2B5EF4-FFF2-40B4-BE49-F238E27FC236}">
                <a16:creationId xmlns:a16="http://schemas.microsoft.com/office/drawing/2014/main" id="{24A5FCC6-16C7-4CEA-AF37-812F886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5" y="835075"/>
            <a:ext cx="2527438" cy="20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A6101D6D-A7AE-42FE-B1B1-89BA87E2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3927573" y="3388356"/>
            <a:ext cx="442618" cy="3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47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09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5C9FDF2B-1FDA-4E67-BB19-3061859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0" y="417711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54707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CBF1867A-82DA-4D6C-9E6A-46152E2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01182556-D55D-4C39-959F-FBA078B9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1123667"/>
            <a:ext cx="210336" cy="14787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C9756E47-7DF3-4B85-84E1-0CA089E6C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730" y="593605"/>
            <a:ext cx="192707" cy="199469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2322587D-5060-4D7B-838F-91CC2AE98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9671">
            <a:off x="3578086" y="1208571"/>
            <a:ext cx="723569" cy="1089356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097AB35F-4909-414A-9F9E-739FBB72106E}"/>
              </a:ext>
            </a:extLst>
          </p:cNvPr>
          <p:cNvSpPr txBox="1"/>
          <p:nvPr/>
        </p:nvSpPr>
        <p:spPr>
          <a:xfrm>
            <a:off x="4635610" y="577703"/>
            <a:ext cx="3293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</a:rPr>
              <a:t>30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B73A7B16-CF08-4C71-8F78-78A08D73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554" y="978788"/>
            <a:ext cx="896190" cy="469433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B6F87BA-EB65-482D-878B-BE2EE09BB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156" y="585654"/>
            <a:ext cx="213378" cy="25605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EAE586B-83A2-42B0-8F36-9ED0C8030350}"/>
              </a:ext>
            </a:extLst>
          </p:cNvPr>
          <p:cNvSpPr txBox="1"/>
          <p:nvPr/>
        </p:nvSpPr>
        <p:spPr>
          <a:xfrm>
            <a:off x="6146109" y="3209644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B86F9E7C-A6E5-47E5-8C5F-8DCC92173C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6654" y="2096832"/>
            <a:ext cx="296146" cy="665028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AD9F32A6-4C97-40C4-8AB8-71BFF3274D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602708" y="2077782"/>
            <a:ext cx="296146" cy="66502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2474EBE-0DEF-45EB-B8F7-782588021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702" y="572750"/>
            <a:ext cx="195089" cy="249958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2DDE33F7-D335-466C-8AFF-3CC1EB20D4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8587320" y="4188513"/>
            <a:ext cx="316411" cy="73144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59266BC-A0C9-4858-BDDD-692384719E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8694791" y="4025038"/>
            <a:ext cx="204063" cy="214528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BEB8AF25-CDAE-473B-AA51-B55A5BC9F230}"/>
              </a:ext>
            </a:extLst>
          </p:cNvPr>
          <p:cNvSpPr txBox="1"/>
          <p:nvPr/>
        </p:nvSpPr>
        <p:spPr>
          <a:xfrm>
            <a:off x="9156304" y="6611857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E7CA5DFF-C381-4697-9AA5-746036999F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985" y="4624658"/>
            <a:ext cx="786452" cy="768163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9004041A-F5EB-4984-8848-43692F7764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5662465" y="4025038"/>
            <a:ext cx="204063" cy="2145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3A9C34CA-91E5-4DB7-8746-40C9671E8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3054918" y="4025038"/>
            <a:ext cx="204063" cy="214528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B8D2404E-07EE-4AA4-B04E-F720927593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7743" y="4626085"/>
            <a:ext cx="755970" cy="737680"/>
          </a:xfrm>
          <a:prstGeom prst="rect">
            <a:avLst/>
          </a:prstGeom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48132E20-54F3-4EE2-AC96-670442504FAD}"/>
              </a:ext>
            </a:extLst>
          </p:cNvPr>
          <p:cNvSpPr txBox="1"/>
          <p:nvPr/>
        </p:nvSpPr>
        <p:spPr>
          <a:xfrm>
            <a:off x="315432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5EEDFF9E-0B8B-4854-9556-76CA8B4CF294}"/>
              </a:ext>
            </a:extLst>
          </p:cNvPr>
          <p:cNvSpPr txBox="1"/>
          <p:nvPr/>
        </p:nvSpPr>
        <p:spPr>
          <a:xfrm>
            <a:off x="584418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E486DE-F7D1-40F4-8ABD-FDFE8B15265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697978" y="4552576"/>
            <a:ext cx="2090947" cy="103676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6FC2349-0CD7-49A5-8B4A-BCFD3453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4500771"/>
            <a:ext cx="210336" cy="147872"/>
          </a:xfrm>
          <a:prstGeom prst="rect">
            <a:avLst/>
          </a:prstGeom>
        </p:spPr>
      </p:pic>
      <p:pic>
        <p:nvPicPr>
          <p:cNvPr id="86" name="Picture 4" descr="Imagem relacionada">
            <a:extLst>
              <a:ext uri="{FF2B5EF4-FFF2-40B4-BE49-F238E27FC236}">
                <a16:creationId xmlns:a16="http://schemas.microsoft.com/office/drawing/2014/main" id="{2ECF1E0D-6477-4961-A0A4-D30C64BBB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812838" y="4021458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Imagem relacionada">
            <a:extLst>
              <a:ext uri="{FF2B5EF4-FFF2-40B4-BE49-F238E27FC236}">
                <a16:creationId xmlns:a16="http://schemas.microsoft.com/office/drawing/2014/main" id="{06D2DFF2-B8F2-4D86-82C4-387FADA0B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1027666" y="4021200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5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8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38665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5F740F-2DCC-4072-93EE-76872D29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5092" y="419140"/>
            <a:ext cx="2334970" cy="336528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26F42E3-0D67-45B2-873A-0171914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2078916" cy="3243353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98C413D1-1BCB-4D13-8A31-3470D5E92DB8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137E816-F598-4FD4-B03F-C298D5AFFF8A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B65C421-7526-42E7-8A35-BFC0F2E390EA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E061836-8B03-49A4-8CDF-0D5BC685990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990E711-3273-4819-B90F-0CF013E9B523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F5DE9DB0-8D0B-4C1F-9FC3-DEA39F382F2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2962318E-FBB0-4066-A17C-4A05D98AFE77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1FDEBCD-E543-4AE0-99CA-8D757A53F353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1BF66F56-0A9F-4FFA-9D1C-EFED9038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40000"/>
            <a:ext cx="2078916" cy="3243353"/>
          </a:xfrm>
          <a:prstGeom prst="rect">
            <a:avLst/>
          </a:prstGeom>
        </p:spPr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E26D8D8-5B59-487A-A8A5-92C0627D9C2F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025C5BE-3B01-4289-AF95-219E6A89FB11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9FE1621-73C0-4836-AC2C-085C1380767C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84377D9-E508-4EAC-951C-1DCD8F59581A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>
            <a:extLst>
              <a:ext uri="{FF2B5EF4-FFF2-40B4-BE49-F238E27FC236}">
                <a16:creationId xmlns:a16="http://schemas.microsoft.com/office/drawing/2014/main" id="{0271E9F3-B08A-41AA-8022-2975ED1F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540000"/>
            <a:ext cx="2078916" cy="324335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B708EA3-2CB2-4CD3-8E3B-D3955844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540000"/>
            <a:ext cx="2078916" cy="324335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D3BE2F40-DEDF-4D0A-A2F5-82515753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960000"/>
            <a:ext cx="2078916" cy="324335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B304F0EA-0B09-47F3-A066-EBA349A9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60000"/>
            <a:ext cx="2078916" cy="324335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2CC2C240-03EA-411E-AA7A-22EF47E2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3960000"/>
            <a:ext cx="2078916" cy="3243353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B548F026-3C94-4FFB-B124-9A090DDD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3960000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4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FD6E7F2-2FCD-4753-B348-0BA601EF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0" y="536400"/>
            <a:ext cx="2078916" cy="3383573"/>
          </a:xfrm>
          <a:prstGeom prst="rect">
            <a:avLst/>
          </a:prstGeom>
        </p:spPr>
      </p:pic>
      <p:pic>
        <p:nvPicPr>
          <p:cNvPr id="22" name="Picture 2" descr="Resultado de imagem para AGUIA">
            <a:extLst>
              <a:ext uri="{FF2B5EF4-FFF2-40B4-BE49-F238E27FC236}">
                <a16:creationId xmlns:a16="http://schemas.microsoft.com/office/drawing/2014/main" id="{7260CDC5-85F1-4489-AC12-5313E4CE9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1945442" y="568291"/>
            <a:ext cx="192707" cy="2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EB88B9B-8120-468D-B7BD-F27FFCD0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36399"/>
            <a:ext cx="2078916" cy="33835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A71AB5-0A4B-4253-905A-4B041D8A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56321"/>
            <a:ext cx="2078916" cy="338357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AAEDEEE-F9DF-49E9-BED0-9E29A51B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1" y="3960000"/>
            <a:ext cx="2078916" cy="3383573"/>
          </a:xfrm>
          <a:prstGeom prst="rect">
            <a:avLst/>
          </a:prstGeom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D5F84C26-72AE-4C97-92A1-D133E8DF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294" y="536400"/>
            <a:ext cx="2078916" cy="338357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E743569-1414-4D30-A9AC-722C8D4E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536400"/>
            <a:ext cx="2078916" cy="338357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A87F2D0-27B1-4783-988C-4B5B885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3956400"/>
            <a:ext cx="2078916" cy="33835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6730239-371C-4FD8-80C6-8A5FE908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75" y="3956321"/>
            <a:ext cx="2078916" cy="338357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D15888-CC17-4AC9-B701-ED572018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3B60E9D-86C2-45A1-A4E2-FCB1175C1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535" y="585012"/>
            <a:ext cx="298730" cy="29873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056CF7F-F160-4C38-A8A3-41926E707F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87" y="1123667"/>
            <a:ext cx="210336" cy="1478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516" y="441433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7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4308E245-CD08-4EFF-B854-B7AA0D72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34" y="3883489"/>
            <a:ext cx="2322777" cy="331651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F103D1A-8109-48F8-9D1E-D5DD56E0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6699713" y="1916745"/>
            <a:ext cx="316411" cy="731440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1134AD76-A996-40BE-A1D3-CEAFD8F912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862" y="1981802"/>
            <a:ext cx="296146" cy="665028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F1E0DC4F-4C16-4544-AA71-B28EFAE682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89918" y="1981802"/>
            <a:ext cx="296146" cy="6650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57BC95-9659-41E1-9911-D5B54DA8E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31099"/>
            <a:ext cx="2072820" cy="3039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ECBB380-0021-4F0A-8FFA-4828F371B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045112"/>
            <a:ext cx="2072820" cy="30391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F8AB88A-D370-4AA4-B0BC-38ECA717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565308"/>
            <a:ext cx="2072820" cy="303914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B54658A-E7BD-47FB-8843-D3D6FDAB0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085504"/>
            <a:ext cx="2072820" cy="303914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106E40E-F18D-4CEE-A563-A1DEAB437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605700"/>
            <a:ext cx="2072820" cy="30391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529A06A-555E-4260-9B69-5956D83C6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125896"/>
            <a:ext cx="2072820" cy="30391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9DF920C-B82E-4155-8B7B-9539B481A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637076"/>
            <a:ext cx="2072820" cy="30391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786AB1B-D03C-4544-AB0F-668B7995D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115123"/>
            <a:ext cx="2072820" cy="30391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8EF49B68-063C-4B8C-B127-FF7D83181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593170"/>
            <a:ext cx="2072820" cy="30391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308C19E2-216D-4CFB-A2D7-B87FEEE34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071217"/>
            <a:ext cx="2072820" cy="30391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DBC8F3F-C81B-4968-981A-F1A577779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590390"/>
            <a:ext cx="2072820" cy="30391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9006617-6886-4202-83C6-E534BF19A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109563"/>
            <a:ext cx="2072820" cy="303914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FBF212AD-26E0-4136-AD91-E82D7D232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586822"/>
            <a:ext cx="2072820" cy="30391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38706A01-1502-4E69-B11A-25098938C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3637076"/>
            <a:ext cx="2072820" cy="30391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ED77DEA-5646-43A9-BBB0-25CF9ACB22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115123"/>
            <a:ext cx="2072820" cy="303914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C124AE85-A1E7-4CC7-BEB3-E98B04445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593170"/>
            <a:ext cx="2072820" cy="3039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3A1DCC-CEBC-4D8D-AB71-6669439D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930" y="545680"/>
            <a:ext cx="2078916" cy="324335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1701B307-FB75-4410-AEF2-8133BF53A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851" y="3101907"/>
            <a:ext cx="192707" cy="1994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507401-10A6-4D47-BFC1-0BD7E00E8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129" y="5121084"/>
            <a:ext cx="3286029" cy="20789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A04B99-7CA1-4A53-A509-67EEAC8B1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685" y="556802"/>
            <a:ext cx="755970" cy="7376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88394E-6CD6-40F7-BAAB-E6E3D8718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940" y="556802"/>
            <a:ext cx="786452" cy="7681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73F301-398D-446B-8421-0AD4180B1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848" y="1726052"/>
            <a:ext cx="2078916" cy="9632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0CEBB5-51EF-439A-BD95-A45E02E61A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0853" y="538801"/>
            <a:ext cx="487722" cy="9632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E980A3-2311-480B-9A72-C9BEA05AD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3565" y="545621"/>
            <a:ext cx="896190" cy="4694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F4ACB6E-DF31-40A4-BF16-3FDBCFA039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8838" y="3012057"/>
            <a:ext cx="237765" cy="24995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03367B7-3333-4F2A-B238-C56ADDDE98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4599" y="3030128"/>
            <a:ext cx="237765" cy="2499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99F3E3-F250-4C4A-BFA9-4BE1B54AF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0465" y="3012057"/>
            <a:ext cx="237765" cy="249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1F07FEF-72A0-4767-999E-3802F88870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2733" y="2992846"/>
            <a:ext cx="213378" cy="25605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4845AB-2233-4013-AA80-903ED21007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8361" y="3030128"/>
            <a:ext cx="195089" cy="2499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9740D3-FF33-4251-B7B5-81875F566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0717" y="3051418"/>
            <a:ext cx="195089" cy="24995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F0F25E7-F379-464C-9BD2-6F9B340C15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3537" y="3165251"/>
            <a:ext cx="207282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2"/>
          <a:srcRect b="28786"/>
          <a:stretch/>
        </p:blipFill>
        <p:spPr>
          <a:xfrm>
            <a:off x="5720028" y="4095437"/>
            <a:ext cx="1960599" cy="194864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484EB9C-8307-4922-B767-B53312B918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A3345"/>
              </a:clrFrom>
              <a:clrTo>
                <a:srgbClr val="0A33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5430" y="4031400"/>
            <a:ext cx="2066727" cy="212319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9786A1EB-9F58-47E2-8015-A99F1AF8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50" y="5574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30B25A2-47C3-4979-8F2A-D018C5D706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8357" y="4745239"/>
            <a:ext cx="3943900" cy="781159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F867086-5C91-4344-ABAC-057A59D8ECD1}"/>
              </a:ext>
            </a:extLst>
          </p:cNvPr>
          <p:cNvSpPr/>
          <p:nvPr/>
        </p:nvSpPr>
        <p:spPr>
          <a:xfrm>
            <a:off x="8178024" y="4824187"/>
            <a:ext cx="3418366" cy="47846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1" dirty="0" err="1">
                <a:latin typeface="OCR A Extended" panose="02010509020102010303" pitchFamily="50" charset="0"/>
                <a:cs typeface="Aharoni" panose="020B0604020202020204" pitchFamily="2" charset="-79"/>
              </a:rPr>
              <a:t>Dra</a:t>
            </a:r>
            <a:r>
              <a:rPr lang="pt-BR" sz="2800" b="1" dirty="0">
                <a:latin typeface="OCR A Extended" panose="02010509020102010303" pitchFamily="50" charset="0"/>
                <a:cs typeface="Aharoni" panose="020B0604020202020204" pitchFamily="2" charset="-79"/>
              </a:rPr>
              <a:t> Von </a:t>
            </a:r>
            <a:r>
              <a:rPr lang="pt-BR" sz="2800" b="1" dirty="0" err="1">
                <a:latin typeface="OCR A Extended" panose="02010509020102010303" pitchFamily="50" charset="0"/>
                <a:cs typeface="Aharoni" panose="020B0604020202020204" pitchFamily="2" charset="-79"/>
              </a:rPr>
              <a:t>Plant</a:t>
            </a:r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05C50A00-D580-4A93-BDD6-0BC26D74DB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3391" y="5658612"/>
            <a:ext cx="2467319" cy="724001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4700D2D3-167C-4585-AF3C-CF789DB23302}"/>
              </a:ext>
            </a:extLst>
          </p:cNvPr>
          <p:cNvSpPr/>
          <p:nvPr/>
        </p:nvSpPr>
        <p:spPr>
          <a:xfrm>
            <a:off x="8354344" y="5809280"/>
            <a:ext cx="1977656" cy="287079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948068-7314-4941-90C5-0DDF6701D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069" y="3905107"/>
            <a:ext cx="4078577" cy="2103302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E8B8D021-3437-49D1-AD21-5E86F4D7D68F}"/>
              </a:ext>
            </a:extLst>
          </p:cNvPr>
          <p:cNvSpPr/>
          <p:nvPr/>
        </p:nvSpPr>
        <p:spPr>
          <a:xfrm>
            <a:off x="1390648" y="4824947"/>
            <a:ext cx="2866904" cy="30864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8B97D4F-DA4E-4B7A-A05F-A3CA1F043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68" y="5855073"/>
            <a:ext cx="1192582" cy="119915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06A0E822-FF64-440E-B766-C5FED45F7C51}"/>
              </a:ext>
            </a:extLst>
          </p:cNvPr>
          <p:cNvSpPr/>
          <p:nvPr/>
        </p:nvSpPr>
        <p:spPr>
          <a:xfrm>
            <a:off x="2931150" y="6344224"/>
            <a:ext cx="288000" cy="288000"/>
          </a:xfrm>
          <a:prstGeom prst="ellipse">
            <a:avLst/>
          </a:prstGeom>
          <a:solidFill>
            <a:schemeClr val="tx1"/>
          </a:solidFill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0D6906D1-1C09-4C7F-9D96-44812CB27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2357" y="6739333"/>
            <a:ext cx="164311" cy="19409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815D3E9-2116-4838-B1CD-76219219C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14" y="6418727"/>
            <a:ext cx="519112" cy="5219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04CE183-CBE0-4245-B96C-2DA61ECFDD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5704" y="7009270"/>
            <a:ext cx="298730" cy="29873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F741043-5D71-4FF9-BD1C-4074D1D3773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891" t="13197" r="8540" b="17071"/>
          <a:stretch/>
        </p:blipFill>
        <p:spPr>
          <a:xfrm>
            <a:off x="3959061" y="148306"/>
            <a:ext cx="220829" cy="170139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20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Cientista botânica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que combinou o DNA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de plantas com o de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mamíferos, insetos,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répteis e aves.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Tentou obter todos os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di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reitos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sobre as pesquisas,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gerando revolta junto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aos demais cientistas.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300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156FD0F6-BC74-4987-B178-6308909A887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rcRect l="3251"/>
          <a:stretch/>
        </p:blipFill>
        <p:spPr>
          <a:xfrm>
            <a:off x="7683759" y="6679713"/>
            <a:ext cx="1218405" cy="1292586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4239" y="6890726"/>
            <a:ext cx="226518" cy="247500"/>
          </a:xfrm>
          <a:prstGeom prst="rect">
            <a:avLst/>
          </a:prstGeom>
        </p:spPr>
      </p:pic>
      <p:sp>
        <p:nvSpPr>
          <p:cNvPr id="58" name="Elipse 57">
            <a:extLst>
              <a:ext uri="{FF2B5EF4-FFF2-40B4-BE49-F238E27FC236}">
                <a16:creationId xmlns:a16="http://schemas.microsoft.com/office/drawing/2014/main" id="{49252BDA-16FC-49CC-8D97-C3A9D51B6098}"/>
              </a:ext>
            </a:extLst>
          </p:cNvPr>
          <p:cNvSpPr/>
          <p:nvPr/>
        </p:nvSpPr>
        <p:spPr>
          <a:xfrm>
            <a:off x="3425666" y="6514411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96B15680-EC18-4688-BE0D-9C0CC3C20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9024" y="6898173"/>
            <a:ext cx="162395" cy="249436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54374" y="6964404"/>
            <a:ext cx="298730" cy="298730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37630" y="847494"/>
            <a:ext cx="385200" cy="385200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0400" y="6658411"/>
            <a:ext cx="1274599" cy="1248738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" y="1282676"/>
            <a:ext cx="1323197" cy="1246225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5962" y="6415158"/>
            <a:ext cx="198375" cy="146131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7033" y="6532627"/>
            <a:ext cx="298730" cy="298730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631" y="1297648"/>
            <a:ext cx="1243775" cy="1225376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9061" y="556001"/>
            <a:ext cx="1274400" cy="251366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39699" y="6531351"/>
            <a:ext cx="298730" cy="298730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37630" y="848812"/>
            <a:ext cx="385200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5B52B68-5DD6-4A10-B688-D0BFCBC64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569" y="850250"/>
            <a:ext cx="385136" cy="38513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20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Um dos responsáveis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por combinar DNA de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aves com o DNA de ou-</a:t>
            </a:r>
          </a:p>
          <a:p>
            <a:pPr algn="just"/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tros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animais, agora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está focado em descobrir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como combinar DNA humano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com o de animais, causando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muita inveja e raiva em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seus concorrentes.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300</a:t>
            </a:r>
          </a:p>
        </p:txBody>
      </p:sp>
      <p:pic>
        <p:nvPicPr>
          <p:cNvPr id="39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5395433" y="62685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4490" y="1379529"/>
            <a:ext cx="1274599" cy="1241730"/>
          </a:xfrm>
          <a:prstGeom prst="rect">
            <a:avLst/>
          </a:prstGeom>
        </p:spPr>
      </p:pic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5762705" y="70637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33" y="644250"/>
            <a:ext cx="1274598" cy="251411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063" y="620953"/>
            <a:ext cx="1148431" cy="33743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62" y="1330614"/>
            <a:ext cx="1931122" cy="1316247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8334024" y="68589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30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6670031" y="145588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Especialista em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pre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servação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de tecido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morto. Suas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experiên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cias foram fundamenta-</a:t>
            </a:r>
          </a:p>
          <a:p>
            <a:pPr algn="just"/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is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para a geração das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criaturas após a combina-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ção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genética. No entanto,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seus colegas tentaram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negar sua importância.</a:t>
            </a: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3008" y="707803"/>
            <a:ext cx="135360" cy="127608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7637709" y="70057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300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156FD0F6-BC74-4987-B178-6308909A88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rcRect l="3251"/>
          <a:stretch/>
        </p:blipFill>
        <p:spPr>
          <a:xfrm>
            <a:off x="5395432" y="1342190"/>
            <a:ext cx="1218405" cy="1292586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4490" y="1381335"/>
            <a:ext cx="1274599" cy="1248738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100" y="640088"/>
            <a:ext cx="1271733" cy="2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82DC4E9E-2D70-4C54-8F17-6765207D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9" y="540000"/>
            <a:ext cx="3359187" cy="212768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8" y="2809204"/>
            <a:ext cx="3359187" cy="212768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9" y="5078408"/>
            <a:ext cx="3359187" cy="2121592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285" y="540000"/>
            <a:ext cx="3377477" cy="212768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85" y="2809204"/>
            <a:ext cx="3377477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1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2"/>
          <a:srcRect l="32113" r="31950"/>
          <a:stretch/>
        </p:blipFill>
        <p:spPr>
          <a:xfrm>
            <a:off x="1456266" y="4419599"/>
            <a:ext cx="891174" cy="1784879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7" y="-1000574"/>
            <a:ext cx="6048375" cy="460057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4974" y="3251200"/>
            <a:ext cx="3279720" cy="34752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70" r="23698" b="41004"/>
          <a:stretch/>
        </p:blipFill>
        <p:spPr>
          <a:xfrm rot="7033051">
            <a:off x="2257545" y="3440213"/>
            <a:ext cx="4005955" cy="2714157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5">
            <a:clrChange>
              <a:clrFrom>
                <a:srgbClr val="0ED145"/>
              </a:clrFrom>
              <a:clrTo>
                <a:srgbClr val="0ED1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8606" y="357139"/>
            <a:ext cx="2772736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>
            <a:clrChange>
              <a:clrFrom>
                <a:srgbClr val="0ED145"/>
              </a:clrFrom>
              <a:clrTo>
                <a:srgbClr val="0ED1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7697" y="636325"/>
            <a:ext cx="2772736" cy="6797675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6431469" y="4102889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5935360" y="1066800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5918427" y="1614057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6338561" y="3560642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6133528" y="2948351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5816827" y="2499977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6448405" y="4678626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7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4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m relacionada">
            <a:extLst>
              <a:ext uri="{FF2B5EF4-FFF2-40B4-BE49-F238E27FC236}">
                <a16:creationId xmlns:a16="http://schemas.microsoft.com/office/drawing/2014/main" id="{925CF00F-4099-4600-8C9D-93B5C36ED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6100" r="3761" b="5139"/>
          <a:stretch/>
        </p:blipFill>
        <p:spPr bwMode="auto">
          <a:xfrm>
            <a:off x="144684" y="362816"/>
            <a:ext cx="5408036" cy="49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41B490D1-42D6-4198-AC64-838EEFA7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1"/>
          <a:stretch/>
        </p:blipFill>
        <p:spPr bwMode="auto">
          <a:xfrm>
            <a:off x="715810" y="1188159"/>
            <a:ext cx="4259065" cy="31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596AA474-737E-4EC0-A01C-6C0D24E1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2" t="2921" r="1497" b="89497"/>
          <a:stretch/>
        </p:blipFill>
        <p:spPr bwMode="auto">
          <a:xfrm>
            <a:off x="3969715" y="1257959"/>
            <a:ext cx="933819" cy="6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6EAC173C-0172-46A6-B07A-E8EC5690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71" y="618941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Ã­cone vida">
            <a:extLst>
              <a:ext uri="{FF2B5EF4-FFF2-40B4-BE49-F238E27FC236}">
                <a16:creationId xmlns:a16="http://schemas.microsoft.com/office/drawing/2014/main" id="{1E9D41CF-D824-4016-B6A0-E1FAB5AF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5892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2EEA43-F920-479A-8BDF-FD97782089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611" y="3826792"/>
            <a:ext cx="393437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66A44F-3844-4308-B5C4-23ED5609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00" y="4616504"/>
            <a:ext cx="2113649" cy="956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E865BB7-E803-47BB-8D27-F2B03FF520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89" t="63615" r="12363" b="7212"/>
          <a:stretch/>
        </p:blipFill>
        <p:spPr>
          <a:xfrm>
            <a:off x="580179" y="4284076"/>
            <a:ext cx="184441" cy="2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8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B337C53-878B-406D-B3E2-5C67FDEE1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585858"/>
              </a:clrFrom>
              <a:clrTo>
                <a:srgbClr val="585858">
                  <a:alpha val="0"/>
                </a:srgbClr>
              </a:clrTo>
            </a:clrChange>
          </a:blip>
          <a:srcRect l="8610" t="10680" r="4595" b="-1"/>
          <a:stretch/>
        </p:blipFill>
        <p:spPr>
          <a:xfrm>
            <a:off x="7313996" y="1218341"/>
            <a:ext cx="444237" cy="506584"/>
          </a:xfrm>
          <a:prstGeom prst="rect">
            <a:avLst/>
          </a:prstGeom>
        </p:spPr>
      </p:pic>
      <p:pic>
        <p:nvPicPr>
          <p:cNvPr id="1026" name="Picture 2" descr="Resultado de imagem para card games exemplos">
            <a:extLst>
              <a:ext uri="{FF2B5EF4-FFF2-40B4-BE49-F238E27FC236}">
                <a16:creationId xmlns:a16="http://schemas.microsoft.com/office/drawing/2014/main" id="{415C9642-782A-4148-ABBF-9CF2DE1B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A9FDAF4-8477-4963-9931-7277ABB5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97" t="12662" r="26238" b="18574"/>
          <a:stretch/>
        </p:blipFill>
        <p:spPr>
          <a:xfrm>
            <a:off x="7269933" y="552260"/>
            <a:ext cx="467762" cy="5251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0654AD1-73A8-4430-A29E-FFE8022D1C64}"/>
              </a:ext>
            </a:extLst>
          </p:cNvPr>
          <p:cNvSpPr/>
          <p:nvPr/>
        </p:nvSpPr>
        <p:spPr>
          <a:xfrm>
            <a:off x="7429653" y="1356839"/>
            <a:ext cx="201953" cy="207563"/>
          </a:xfrm>
          <a:prstGeom prst="ellipse">
            <a:avLst/>
          </a:prstGeom>
          <a:solidFill>
            <a:srgbClr val="802B2C"/>
          </a:solidFill>
          <a:ln>
            <a:solidFill>
              <a:srgbClr val="5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094362-89B6-435E-AE5D-C9F373BDBB63}"/>
              </a:ext>
            </a:extLst>
          </p:cNvPr>
          <p:cNvSpPr txBox="1"/>
          <p:nvPr/>
        </p:nvSpPr>
        <p:spPr>
          <a:xfrm>
            <a:off x="7464055" y="1326037"/>
            <a:ext cx="1234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8163C8-573F-4A24-BABF-1BC783F8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1" y="3422649"/>
            <a:ext cx="5865019" cy="4101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5D2BAD-F438-4EC4-8683-04BF6286C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AFC"/>
              </a:clrFrom>
              <a:clrTo>
                <a:srgbClr val="FFFAFC">
                  <a:alpha val="0"/>
                </a:srgbClr>
              </a:clrTo>
            </a:clrChange>
          </a:blip>
          <a:srcRect l="8300" t="12677" r="66210" b="59834"/>
          <a:stretch/>
        </p:blipFill>
        <p:spPr>
          <a:xfrm>
            <a:off x="6990186" y="3779837"/>
            <a:ext cx="1495017" cy="112757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25F945-AF93-46BC-BDE2-53E0AC506F45}"/>
              </a:ext>
            </a:extLst>
          </p:cNvPr>
          <p:cNvSpPr txBox="1"/>
          <p:nvPr/>
        </p:nvSpPr>
        <p:spPr>
          <a:xfrm>
            <a:off x="7015075" y="3816073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05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A226B4-D70E-475B-8D91-658CBC2FBF60}"/>
              </a:ext>
            </a:extLst>
          </p:cNvPr>
          <p:cNvSpPr txBox="1"/>
          <p:nvPr/>
        </p:nvSpPr>
        <p:spPr>
          <a:xfrm>
            <a:off x="7014458" y="4237191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GP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ABBAAF-E532-4897-BE4D-FE396B0481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AFC"/>
              </a:clrFrom>
              <a:clrTo>
                <a:srgbClr val="FFFAFC">
                  <a:alpha val="0"/>
                </a:srgbClr>
              </a:clrTo>
            </a:clrChange>
          </a:blip>
          <a:srcRect l="8300" t="12677" r="66210" b="59834"/>
          <a:stretch/>
        </p:blipFill>
        <p:spPr>
          <a:xfrm>
            <a:off x="6990186" y="5148118"/>
            <a:ext cx="1495017" cy="112757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3425DC-0A13-4364-B3F8-E9510204AFE8}"/>
              </a:ext>
            </a:extLst>
          </p:cNvPr>
          <p:cNvSpPr txBox="1"/>
          <p:nvPr/>
        </p:nvSpPr>
        <p:spPr>
          <a:xfrm>
            <a:off x="7015075" y="5184354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10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0AE407-51F8-4359-B5B7-D545A746B5D6}"/>
              </a:ext>
            </a:extLst>
          </p:cNvPr>
          <p:cNvSpPr txBox="1"/>
          <p:nvPr/>
        </p:nvSpPr>
        <p:spPr>
          <a:xfrm>
            <a:off x="7014458" y="5605472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GP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A97ACEE-4151-4783-A163-FF05403B12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AFC"/>
              </a:clrFrom>
              <a:clrTo>
                <a:srgbClr val="FFFAFC">
                  <a:alpha val="0"/>
                </a:srgbClr>
              </a:clrTo>
            </a:clrChange>
          </a:blip>
          <a:srcRect l="8300" t="12677" r="66210" b="59834"/>
          <a:stretch/>
        </p:blipFill>
        <p:spPr>
          <a:xfrm>
            <a:off x="8825178" y="3788691"/>
            <a:ext cx="1495017" cy="112757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DE97AA-9F94-47A4-A04F-E59DC83CACEC}"/>
              </a:ext>
            </a:extLst>
          </p:cNvPr>
          <p:cNvSpPr txBox="1"/>
          <p:nvPr/>
        </p:nvSpPr>
        <p:spPr>
          <a:xfrm>
            <a:off x="8850067" y="3824927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20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17B155-0963-4B91-A5A9-0B4A7283F846}"/>
              </a:ext>
            </a:extLst>
          </p:cNvPr>
          <p:cNvSpPr txBox="1"/>
          <p:nvPr/>
        </p:nvSpPr>
        <p:spPr>
          <a:xfrm>
            <a:off x="8849450" y="4246045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GP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B9FDD96-786D-4A11-9516-5E0C99016C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AFC"/>
              </a:clrFrom>
              <a:clrTo>
                <a:srgbClr val="FFFAFC">
                  <a:alpha val="0"/>
                </a:srgbClr>
              </a:clrTo>
            </a:clrChange>
          </a:blip>
          <a:srcRect l="8300" t="12677" r="66210" b="59834"/>
          <a:stretch/>
        </p:blipFill>
        <p:spPr>
          <a:xfrm>
            <a:off x="8855991" y="5148118"/>
            <a:ext cx="1495017" cy="112757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BC2FEC49-3ABC-44A7-8BC0-D553DD33D55B}"/>
              </a:ext>
            </a:extLst>
          </p:cNvPr>
          <p:cNvSpPr txBox="1"/>
          <p:nvPr/>
        </p:nvSpPr>
        <p:spPr>
          <a:xfrm>
            <a:off x="8880880" y="5184354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50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4C4058-EE25-4AF3-AAF1-0E76D3D2635A}"/>
              </a:ext>
            </a:extLst>
          </p:cNvPr>
          <p:cNvSpPr txBox="1"/>
          <p:nvPr/>
        </p:nvSpPr>
        <p:spPr>
          <a:xfrm>
            <a:off x="8880263" y="5605472"/>
            <a:ext cx="14399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OCR A Extended" panose="02010509020102010303" pitchFamily="50" charset="0"/>
              </a:rPr>
              <a:t>GP</a:t>
            </a:r>
          </a:p>
        </p:txBody>
      </p:sp>
    </p:spTree>
    <p:extLst>
      <p:ext uri="{BB962C8B-B14F-4D97-AF65-F5344CB8AC3E}">
        <p14:creationId xmlns:p14="http://schemas.microsoft.com/office/powerpoint/2010/main" val="2463339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BF36C6-A7AE-4AE3-95DE-F32D6A66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"/>
            <a:ext cx="2143125" cy="2143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D4F9FA-69A0-439D-8AB4-A92F421E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0"/>
            <a:ext cx="2066925" cy="2209800"/>
          </a:xfrm>
          <a:prstGeom prst="rect">
            <a:avLst/>
          </a:prstGeom>
        </p:spPr>
      </p:pic>
      <p:pic>
        <p:nvPicPr>
          <p:cNvPr id="1026" name="Picture 2" descr="Resultado de imagem para npc ugly man">
            <a:extLst>
              <a:ext uri="{FF2B5EF4-FFF2-40B4-BE49-F238E27FC236}">
                <a16:creationId xmlns:a16="http://schemas.microsoft.com/office/drawing/2014/main" id="{B10C4B67-8E6D-46D6-B8FA-A7AE451E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0"/>
            <a:ext cx="20764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npc ugly man">
            <a:extLst>
              <a:ext uri="{FF2B5EF4-FFF2-40B4-BE49-F238E27FC236}">
                <a16:creationId xmlns:a16="http://schemas.microsoft.com/office/drawing/2014/main" id="{3A3E3619-9392-4291-8D6D-6CD3462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pc ugly man">
            <a:extLst>
              <a:ext uri="{FF2B5EF4-FFF2-40B4-BE49-F238E27FC236}">
                <a16:creationId xmlns:a16="http://schemas.microsoft.com/office/drawing/2014/main" id="{70C23660-7BB9-4E57-9E6C-1C3E658B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2869671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npc ugly man">
            <a:extLst>
              <a:ext uri="{FF2B5EF4-FFF2-40B4-BE49-F238E27FC236}">
                <a16:creationId xmlns:a16="http://schemas.microsoft.com/office/drawing/2014/main" id="{075BC73C-A996-43CD-A282-65C5370D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2636837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npc ugly man">
            <a:extLst>
              <a:ext uri="{FF2B5EF4-FFF2-40B4-BE49-F238E27FC236}">
                <a16:creationId xmlns:a16="http://schemas.microsoft.com/office/drawing/2014/main" id="{4A894F82-1AE0-4CE4-BDBE-81370CC0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2565400"/>
            <a:ext cx="1885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npc ugly man">
            <a:extLst>
              <a:ext uri="{FF2B5EF4-FFF2-40B4-BE49-F238E27FC236}">
                <a16:creationId xmlns:a16="http://schemas.microsoft.com/office/drawing/2014/main" id="{6ECFBB66-3BCC-4225-AF21-E1E3AAFD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278923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m relacionada">
            <a:extLst>
              <a:ext uri="{FF2B5EF4-FFF2-40B4-BE49-F238E27FC236}">
                <a16:creationId xmlns:a16="http://schemas.microsoft.com/office/drawing/2014/main" id="{9F403F52-9608-4CCC-9FF3-97A2D52F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82" y="5162550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npc ugly man">
            <a:extLst>
              <a:ext uri="{FF2B5EF4-FFF2-40B4-BE49-F238E27FC236}">
                <a16:creationId xmlns:a16="http://schemas.microsoft.com/office/drawing/2014/main" id="{2C881116-2E5C-4DC1-B403-F1569AD3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2" y="5162550"/>
            <a:ext cx="17621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34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379AE7-FA2A-4A7C-BA55-4B5C60CF7A6F}"/>
              </a:ext>
            </a:extLst>
          </p:cNvPr>
          <p:cNvSpPr txBox="1"/>
          <p:nvPr/>
        </p:nvSpPr>
        <p:spPr>
          <a:xfrm>
            <a:off x="558800" y="1049867"/>
            <a:ext cx="4469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https://www.google.com/</a:t>
            </a:r>
            <a:r>
              <a:rPr lang="pt-BR" dirty="0" err="1">
                <a:hlinkClick r:id="rId2"/>
              </a:rPr>
              <a:t>imgres?imgurl</a:t>
            </a:r>
            <a:r>
              <a:rPr lang="pt-BR" dirty="0">
                <a:hlinkClick r:id="rId2"/>
              </a:rPr>
              <a:t>=https%3A%2F%2Fmedia.tumblr.com%2Fc8ad9f22d734a3b6bc8fec80f553fefc%2Ftumblr_inline_mi5mvf1xGj1qz4rgp.jpg&amp;imgrefurl=https%3A%2F%2Fwww.dandwiki.com%2Fwiki%2FTortle_(5e_Race_Variant)&amp;</a:t>
            </a:r>
            <a:r>
              <a:rPr lang="pt-BR" dirty="0" err="1">
                <a:hlinkClick r:id="rId2"/>
              </a:rPr>
              <a:t>tbnid</a:t>
            </a:r>
            <a:r>
              <a:rPr lang="pt-BR" dirty="0">
                <a:hlinkClick r:id="rId2"/>
              </a:rPr>
              <a:t>=xL7Solnlc309hM&amp;vet=10CC8QMyh7ahcKEwjYrbuT_5rlAhUAAAAAHQAAAAAQAw..i&amp;docid=_4_EG7Vg1GRbkM&amp;w=400&amp;h=696&amp;q=npc%20ugly%20man&amp;ved=0CC8QMyh7ahcKEwjYrbuT_5rlAhUAAAAAHQAAAAAQAw</a:t>
            </a:r>
            <a:endParaRPr lang="pt-BR" dirty="0"/>
          </a:p>
          <a:p>
            <a:r>
              <a:rPr lang="pt-BR" dirty="0">
                <a:hlinkClick r:id="rId3"/>
              </a:rPr>
              <a:t>https://www.google.com/</a:t>
            </a:r>
            <a:r>
              <a:rPr lang="pt-BR" dirty="0" err="1">
                <a:hlinkClick r:id="rId3"/>
              </a:rPr>
              <a:t>imgres?imgurl</a:t>
            </a:r>
            <a:r>
              <a:rPr lang="pt-BR">
                <a:hlinkClick r:id="rId3"/>
              </a:rPr>
              <a:t>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76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80000" y="1080000"/>
            <a:ext cx="7920000" cy="57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260000" y="1260000"/>
            <a:ext cx="7560000" cy="54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399608" y="5479905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296000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9405" y="1824302"/>
            <a:ext cx="1220810" cy="1235698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96000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O Persa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337432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6337432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Eremita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114" y="1763240"/>
            <a:ext cx="945703" cy="1253272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816000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3817745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Duquesa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3201" y="1763240"/>
            <a:ext cx="894057" cy="1260760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>
            <a:off x="1296000" y="3096707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1296000" y="3219677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Painho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1296000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1296000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Frei </a:t>
            </a:r>
            <a:r>
              <a:rPr lang="pt-BR" sz="2400" b="1" dirty="0" err="1">
                <a:latin typeface="Chiller" panose="04020404031007020602" pitchFamily="82" charset="0"/>
              </a:rPr>
              <a:t>Trunk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2527" y="3607886"/>
            <a:ext cx="1011753" cy="1229624"/>
          </a:xfrm>
          <a:prstGeom prst="rect">
            <a:avLst/>
          </a:prstGeom>
        </p:spPr>
      </p:pic>
      <p:sp>
        <p:nvSpPr>
          <p:cNvPr id="38" name="Retângulo 37"/>
          <p:cNvSpPr/>
          <p:nvPr/>
        </p:nvSpPr>
        <p:spPr>
          <a:xfrm>
            <a:off x="6337432" y="3096707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6337432" y="3219677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latin typeface="Chiller" panose="04020404031007020602" pitchFamily="82" charset="0"/>
              </a:rPr>
              <a:t>Vlad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337432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6337432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Polonês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3816000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>
            <a:off x="3817745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Marroquino</a:t>
            </a: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>
          <a:blip r:embed="rId6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4752" y="3572726"/>
            <a:ext cx="1048900" cy="1255725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7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4645" y="5573637"/>
            <a:ext cx="953177" cy="955901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>
            <a:off x="3816000" y="3095999"/>
            <a:ext cx="1373220" cy="1728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5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6934087" y="481354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6433165" y="494767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 flipH="1" flipV="1">
            <a:off x="5997828" y="513132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16200000" flipV="1">
            <a:off x="7369424" y="499719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3816000" y="3137451"/>
            <a:ext cx="1345908" cy="1631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dirty="0">
                <a:solidFill>
                  <a:schemeClr val="accent1"/>
                </a:solidFill>
                <a:latin typeface="Papyrus" panose="03070502060502030205" pitchFamily="66" charset="0"/>
              </a:rPr>
              <a:t>Comprar material genético</a:t>
            </a:r>
          </a:p>
          <a:p>
            <a:pPr algn="ctr"/>
            <a:endParaRPr lang="pt-BR" sz="1200" dirty="0">
              <a:solidFill>
                <a:schemeClr val="accent1"/>
              </a:solidFill>
              <a:latin typeface="Papyrus" panose="03070502060502030205" pitchFamily="66" charset="0"/>
            </a:endParaRPr>
          </a:p>
          <a:p>
            <a:pPr algn="ctr"/>
            <a:r>
              <a:rPr lang="pt-BR" sz="1200" dirty="0">
                <a:solidFill>
                  <a:schemeClr val="accent1"/>
                </a:solidFill>
                <a:latin typeface="Papyrus" panose="03070502060502030205" pitchFamily="66" charset="0"/>
              </a:rPr>
              <a:t>Movimentar criaturas</a:t>
            </a:r>
          </a:p>
          <a:p>
            <a:pPr algn="ctr"/>
            <a:r>
              <a:rPr lang="pt-BR" sz="1000" dirty="0">
                <a:solidFill>
                  <a:schemeClr val="accent1"/>
                </a:solidFill>
                <a:latin typeface="Papyrus" panose="03070502060502030205" pitchFamily="66" charset="0"/>
              </a:rPr>
              <a:t>(mover / atacar / curar)</a:t>
            </a:r>
          </a:p>
          <a:p>
            <a:pPr algn="ctr"/>
            <a:endParaRPr lang="pt-BR" sz="1200" dirty="0">
              <a:solidFill>
                <a:schemeClr val="accent1"/>
              </a:solidFill>
              <a:latin typeface="Papyrus" panose="03070502060502030205" pitchFamily="66" charset="0"/>
            </a:endParaRPr>
          </a:p>
          <a:p>
            <a:pPr algn="ctr"/>
            <a:r>
              <a:rPr lang="pt-BR" sz="1200" dirty="0">
                <a:solidFill>
                  <a:schemeClr val="accent1"/>
                </a:solidFill>
                <a:latin typeface="Papyrus" panose="03070502060502030205" pitchFamily="66" charset="0"/>
              </a:rPr>
              <a:t>Criar</a:t>
            </a:r>
          </a:p>
          <a:p>
            <a:pPr algn="ctr"/>
            <a:r>
              <a:rPr lang="pt-BR" sz="1200" dirty="0">
                <a:solidFill>
                  <a:schemeClr val="accent1"/>
                </a:solidFill>
                <a:latin typeface="Papyrus" panose="03070502060502030205" pitchFamily="66" charset="0"/>
              </a:rPr>
              <a:t>criatura</a:t>
            </a:r>
            <a:endParaRPr lang="pt-BR" sz="1400" dirty="0">
              <a:solidFill>
                <a:schemeClr val="accent1"/>
              </a:solidFill>
              <a:latin typeface="Papyrus" panose="03070502060502030205" pitchFamily="66" charset="0"/>
            </a:endParaRP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451" y="3529590"/>
            <a:ext cx="463006" cy="102018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10"/>
          <a:srcRect l="27722" t="5285" b="28564"/>
          <a:stretch/>
        </p:blipFill>
        <p:spPr>
          <a:xfrm>
            <a:off x="5476993" y="3096777"/>
            <a:ext cx="770439" cy="1727930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3558284" y="205044"/>
            <a:ext cx="16036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800" dirty="0">
                <a:solidFill>
                  <a:srgbClr val="FFFF00"/>
                </a:solidFill>
                <a:latin typeface="Papyrus" panose="03070502060502030205" pitchFamily="66" charset="0"/>
              </a:rPr>
              <a:t>D.N.A.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6937" y="615505"/>
            <a:ext cx="1491539" cy="200426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451" y="4241515"/>
            <a:ext cx="463006" cy="102018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12">
            <a:clrChange>
              <a:clrFrom>
                <a:srgbClr val="B97A56"/>
              </a:clrFrom>
              <a:clrTo>
                <a:srgbClr val="B97A5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2682" y="5391657"/>
            <a:ext cx="1113680" cy="1199924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13">
            <a:clrChange>
              <a:clrFrom>
                <a:srgbClr val="B97A56"/>
              </a:clrFrom>
              <a:clrTo>
                <a:srgbClr val="B97A5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305" y="5384554"/>
            <a:ext cx="1189930" cy="12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7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88E0545-8667-4057-9973-204F3532F9EE}"/>
              </a:ext>
            </a:extLst>
          </p:cNvPr>
          <p:cNvSpPr/>
          <p:nvPr/>
        </p:nvSpPr>
        <p:spPr>
          <a:xfrm>
            <a:off x="1215728" y="862185"/>
            <a:ext cx="1026000" cy="1440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CD17517-3E22-4E4C-A73D-11FC51F30A6D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1C4CB4C-0D1A-460D-975A-CB554BEA6014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D64A864-7892-4979-A56A-2EA94EC1851A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58CFD3F-832A-454F-B613-1851F53F3955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1FC714F-A3E8-40EF-AD31-48DC0D97EA8C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6F8C8AC-193A-40E5-BF55-CB27BC031798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182F349-34ED-4D99-AE0B-1F05FF0A8A9F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28CCE2E-083C-487A-9372-BB5831A8C90C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3581BB1-F9CB-4CBA-85D6-ADC9868D1DC4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5D4392D-8464-493B-B4FC-091D3755D821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EAD1414-2577-4954-A824-F45B513D4B7F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199AAB5-2067-4705-9A82-9A3A460A81A3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57A4897-0A12-429A-AA7C-358F55D64ECA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A89F174-5593-4A94-AFCD-5A4FB65267B3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20034DA-3733-447A-BAC5-7555FBD7FF75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2176B2E-1F71-4454-9D3A-4A14AC29D24E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C7C4D0-69D9-495F-82BA-0E2108D60786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43502C9-C0FA-4869-95B5-FE0E2D47E727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C8D9AB4-2FD2-43BC-8E2B-6C8C006E2C97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FB14646-E6C4-4036-9CB7-71ED74950FD0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E9C09CB-F66A-4A5F-8F69-11D8AEB693E7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76ED151-26BB-4691-9CB8-ACC63691E893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AB11B74-DC42-47CF-BE67-498642058DD6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E1684AE-F393-4B9D-AFFE-B9A8752D9752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C25FE34D-7C26-43DA-A515-77B052C15CC1}"/>
              </a:ext>
            </a:extLst>
          </p:cNvPr>
          <p:cNvSpPr/>
          <p:nvPr/>
        </p:nvSpPr>
        <p:spPr>
          <a:xfrm>
            <a:off x="2931150" y="6344224"/>
            <a:ext cx="288000" cy="288000"/>
          </a:xfrm>
          <a:prstGeom prst="ellipse">
            <a:avLst/>
          </a:prstGeom>
          <a:solidFill>
            <a:schemeClr val="tx1"/>
          </a:solidFill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0769B3A-9156-4968-B249-44F868E1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5962" y="6415158"/>
            <a:ext cx="198375" cy="146131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661EEAE9-D2F8-4C4F-8C1E-A5A70C85D939}"/>
              </a:ext>
            </a:extLst>
          </p:cNvPr>
          <p:cNvSpPr txBox="1"/>
          <p:nvPr/>
        </p:nvSpPr>
        <p:spPr>
          <a:xfrm>
            <a:off x="1236725" y="1055809"/>
            <a:ext cx="9885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dirty="0">
                <a:solidFill>
                  <a:srgbClr val="FFFF00"/>
                </a:solidFill>
                <a:latin typeface="Papyrus" panose="03070502060502030205" pitchFamily="66" charset="0"/>
              </a:rPr>
              <a:t>D.N.A.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514DB57-6B9A-4155-B6E4-98853460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01" y="1389530"/>
            <a:ext cx="942711" cy="1266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D25D758-2CF4-40E3-8B31-BAD504E2A5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6089" y="1582933"/>
            <a:ext cx="856934" cy="653054"/>
          </a:xfrm>
          <a:prstGeom prst="rect">
            <a:avLst/>
          </a:prstGeom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6EEAE3B2-F94A-48F9-B905-2DDAA6028541}"/>
              </a:ext>
            </a:extLst>
          </p:cNvPr>
          <p:cNvSpPr/>
          <p:nvPr/>
        </p:nvSpPr>
        <p:spPr>
          <a:xfrm>
            <a:off x="1215728" y="2368911"/>
            <a:ext cx="1026000" cy="1440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8EA156E3-D23F-4DC8-8E55-31EFEC8BC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972" y="2518741"/>
            <a:ext cx="780356" cy="780356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61B61A5-507A-48E2-B54B-0247EA2FF2DC}"/>
              </a:ext>
            </a:extLst>
          </p:cNvPr>
          <p:cNvSpPr txBox="1"/>
          <p:nvPr/>
        </p:nvSpPr>
        <p:spPr>
          <a:xfrm>
            <a:off x="1236725" y="3495985"/>
            <a:ext cx="9885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050" dirty="0">
                <a:latin typeface="Papyrus" panose="03070502060502030205" pitchFamily="66" charset="0"/>
              </a:rPr>
              <a:t>Formiga</a:t>
            </a:r>
            <a:endParaRPr lang="pt-BR" sz="2000" dirty="0">
              <a:latin typeface="Papyrus" panose="03070502060502030205" pitchFamily="66" charset="0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1E8B72C-D673-4276-BD30-0C3366877EA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7614" y="1615797"/>
            <a:ext cx="786502" cy="60181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856899B-45F8-47E2-A7C1-CAC2D07F7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973" y="3299097"/>
            <a:ext cx="606810" cy="628102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8D00E48A-4441-4AFC-8C31-9625831904E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09536" y="1692945"/>
            <a:ext cx="673683" cy="756000"/>
          </a:xfrm>
          <a:prstGeom prst="rect">
            <a:avLst/>
          </a:prstGeom>
        </p:spPr>
      </p:pic>
      <p:pic>
        <p:nvPicPr>
          <p:cNvPr id="42" name="Picture 2" descr="Resultado de imagem para AGUIA">
            <a:extLst>
              <a:ext uri="{FF2B5EF4-FFF2-40B4-BE49-F238E27FC236}">
                <a16:creationId xmlns:a16="http://schemas.microsoft.com/office/drawing/2014/main" id="{CA547B69-607D-44F7-998A-5068BA66D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3704598" y="1516207"/>
            <a:ext cx="673683" cy="8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esultado de imagem para sÃ­mbolo formiga">
            <a:extLst>
              <a:ext uri="{FF2B5EF4-FFF2-40B4-BE49-F238E27FC236}">
                <a16:creationId xmlns:a16="http://schemas.microsoft.com/office/drawing/2014/main" id="{C7B89B32-AC0F-45F0-B01A-D35ECC508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1422984" y="2518741"/>
            <a:ext cx="616009" cy="72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017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CD17517-3E22-4E4C-A73D-11FC51F30A6D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1C4CB4C-0D1A-460D-975A-CB554BEA6014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D64A864-7892-4979-A56A-2EA94EC1851A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58CFD3F-832A-454F-B613-1851F53F3955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1FC714F-A3E8-40EF-AD31-48DC0D97EA8C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6F8C8AC-193A-40E5-BF55-CB27BC031798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182F349-34ED-4D99-AE0B-1F05FF0A8A9F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28CCE2E-083C-487A-9372-BB5831A8C90C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3581BB1-F9CB-4CBA-85D6-ADC9868D1DC4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5D4392D-8464-493B-B4FC-091D3755D821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EAD1414-2577-4954-A824-F45B513D4B7F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199AAB5-2067-4705-9A82-9A3A460A81A3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57A4897-0A12-429A-AA7C-358F55D64ECA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A89F174-5593-4A94-AFCD-5A4FB65267B3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020034DA-3733-447A-BAC5-7555FBD7FF75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2176B2E-1F71-4454-9D3A-4A14AC29D24E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9C7C4D0-69D9-495F-82BA-0E2108D60786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43502C9-C0FA-4869-95B5-FE0E2D47E727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C8D9AB4-2FD2-43BC-8E2B-6C8C006E2C97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FB14646-E6C4-4036-9CB7-71ED74950FD0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E9C09CB-F66A-4A5F-8F69-11D8AEB693E7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76ED151-26BB-4691-9CB8-ACC63691E893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AB11B74-DC42-47CF-BE67-498642058DD6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8E1684AE-F393-4B9D-AFFE-B9A8752D9752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4BB9526-BD10-48D0-981C-C7239687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88" y="1995670"/>
            <a:ext cx="1060796" cy="146926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9308EE5-9DEB-4B84-8858-EF47B228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96" y="1995670"/>
            <a:ext cx="1060796" cy="146926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42ADC03-024E-424B-ACFD-07EF34C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55" y="1990936"/>
            <a:ext cx="1060796" cy="146926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19DA3263-FD7C-4FF3-B986-966DBBD5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24328" y="521968"/>
            <a:ext cx="1213209" cy="1475360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784035F-E49A-4D81-BDCA-82F82F1B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2030087" y="521968"/>
            <a:ext cx="1213209" cy="147536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FF074F4-B310-4848-AC13-203D6798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347121" y="516878"/>
            <a:ext cx="1213209" cy="147536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4B9E94D0-665E-4828-AA5A-8255ADF5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4663732" y="523458"/>
            <a:ext cx="1213209" cy="147536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6CBA9DB-EC9F-4CE6-9193-A3E945ED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980343" y="505248"/>
            <a:ext cx="1213209" cy="147536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3004B7DD-4076-4DB5-A0AA-821D7C27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18" y="1998818"/>
            <a:ext cx="1060796" cy="1469263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F853AC87-AAEF-4F08-B6C1-9671AEFB6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706" y="1980608"/>
            <a:ext cx="1060796" cy="1469263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9FB45EE-1151-4450-9EA5-A3A84C9B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293977" y="516878"/>
            <a:ext cx="1213209" cy="147536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A32648DD-A471-429A-A2A2-DD72F964E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340" y="1992238"/>
            <a:ext cx="1060796" cy="146926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417E52ED-A25E-40EE-90A7-B89BA22CE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7048" y="1991147"/>
            <a:ext cx="1060796" cy="146926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5AEAA5CF-DBE1-4ADD-8B8E-F683EE50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8606402" y="516878"/>
            <a:ext cx="1213209" cy="147536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92B2FFFA-AA5E-482F-BCB9-B0021B238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88" y="5434269"/>
            <a:ext cx="1060796" cy="146926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A9923FBE-A091-4E2D-8B30-99797F75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26542" y="3960000"/>
            <a:ext cx="1213209" cy="1475360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B2DE9DFF-AAAE-41BB-8D6D-9B267812D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896" y="5434269"/>
            <a:ext cx="1060796" cy="1469263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0ABE9F16-8D69-44BB-B4CE-85B6AD55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2033250" y="3960000"/>
            <a:ext cx="1213209" cy="147536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3119BE31-9759-4C5D-834A-D685AA918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604" y="5434268"/>
            <a:ext cx="1060796" cy="1469263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85F73F1C-D4F8-499D-B5A7-3F30AD6B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337622" y="3957771"/>
            <a:ext cx="1213209" cy="147536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8B7C4D75-0467-40D3-AD9F-E8B589C34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976" y="5434268"/>
            <a:ext cx="1060796" cy="1469263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0A3990E4-08BE-4132-BF27-37CFA697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4641994" y="3957771"/>
            <a:ext cx="1213209" cy="1475360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368F05EF-A75C-42CF-8D21-A16ED9118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06" y="5433131"/>
            <a:ext cx="1060796" cy="1469263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0FF11067-3B69-4165-880D-4B013CFC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5983724" y="3956634"/>
            <a:ext cx="1213209" cy="1475360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46A25557-E018-413E-9D3D-FA190369C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141" y="5431994"/>
            <a:ext cx="1060796" cy="1469263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6F8D04CF-2513-4B1F-9817-1AB49CF5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7226501" y="3957900"/>
            <a:ext cx="1213209" cy="147536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6BB14095-9127-4131-A1AC-7321532E2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4080" y="5436831"/>
            <a:ext cx="1060796" cy="1469263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4FA58E19-E9A7-4CBE-8C56-5703128F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8561440" y="3962737"/>
            <a:ext cx="1213209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0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83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m relacionada">
            <a:extLst>
              <a:ext uri="{FF2B5EF4-FFF2-40B4-BE49-F238E27FC236}">
                <a16:creationId xmlns:a16="http://schemas.microsoft.com/office/drawing/2014/main" id="{88B6EC32-839A-4DD7-899B-43B5CE04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13220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evilcientists">
            <a:extLst>
              <a:ext uri="{FF2B5EF4-FFF2-40B4-BE49-F238E27FC236}">
                <a16:creationId xmlns:a16="http://schemas.microsoft.com/office/drawing/2014/main" id="{98D1E04C-8193-445A-81E1-D8AFF8E1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63" y="0"/>
            <a:ext cx="5028950" cy="40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evilcientists">
            <a:extLst>
              <a:ext uri="{FF2B5EF4-FFF2-40B4-BE49-F238E27FC236}">
                <a16:creationId xmlns:a16="http://schemas.microsoft.com/office/drawing/2014/main" id="{AFBC8489-A2FD-4788-ACD9-5897C702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92" y="4097854"/>
            <a:ext cx="3461821" cy="34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m para evilcientists">
            <a:extLst>
              <a:ext uri="{FF2B5EF4-FFF2-40B4-BE49-F238E27FC236}">
                <a16:creationId xmlns:a16="http://schemas.microsoft.com/office/drawing/2014/main" id="{06F7763F-3C16-43CA-80E5-F6067A8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7880"/>
            <a:ext cx="5099358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cientist droid">
            <a:extLst>
              <a:ext uri="{FF2B5EF4-FFF2-40B4-BE49-F238E27FC236}">
                <a16:creationId xmlns:a16="http://schemas.microsoft.com/office/drawing/2014/main" id="{615D106F-2F91-4E61-ABA8-93F01A00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3822"/>
            <a:ext cx="4138863" cy="23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esultado de imagem para cientist droid">
            <a:extLst>
              <a:ext uri="{FF2B5EF4-FFF2-40B4-BE49-F238E27FC236}">
                <a16:creationId xmlns:a16="http://schemas.microsoft.com/office/drawing/2014/main" id="{590AD8ED-845F-4048-BDAA-98B7FD7F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20" y="9619"/>
            <a:ext cx="2195664" cy="26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m relacionada">
            <a:extLst>
              <a:ext uri="{FF2B5EF4-FFF2-40B4-BE49-F238E27FC236}">
                <a16:creationId xmlns:a16="http://schemas.microsoft.com/office/drawing/2014/main" id="{2D29F32F-CBDD-4CF3-A557-9C0C3EA8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81" y="3779837"/>
            <a:ext cx="2639409" cy="38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27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Imagem relacionada">
            <a:extLst>
              <a:ext uri="{FF2B5EF4-FFF2-40B4-BE49-F238E27FC236}">
                <a16:creationId xmlns:a16="http://schemas.microsoft.com/office/drawing/2014/main" id="{44BF826A-7ED7-4CAB-A7C5-8046BD1E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584"/>
            <a:ext cx="5861154" cy="34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evilcientists">
            <a:extLst>
              <a:ext uri="{FF2B5EF4-FFF2-40B4-BE49-F238E27FC236}">
                <a16:creationId xmlns:a16="http://schemas.microsoft.com/office/drawing/2014/main" id="{6AFD4F85-88F2-4489-908E-1F10E2C3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54" y="460584"/>
            <a:ext cx="22479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m relacionada">
            <a:extLst>
              <a:ext uri="{FF2B5EF4-FFF2-40B4-BE49-F238E27FC236}">
                <a16:creationId xmlns:a16="http://schemas.microsoft.com/office/drawing/2014/main" id="{8AF91822-4E06-4CB7-B26F-A996BBA8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8969"/>
            <a:ext cx="7011768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vilcientists">
            <a:extLst>
              <a:ext uri="{FF2B5EF4-FFF2-40B4-BE49-F238E27FC236}">
                <a16:creationId xmlns:a16="http://schemas.microsoft.com/office/drawing/2014/main" id="{27394EB6-6625-4AC0-969F-30CEF6D3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07" y="464118"/>
            <a:ext cx="2589844" cy="34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m relacionada">
            <a:extLst>
              <a:ext uri="{FF2B5EF4-FFF2-40B4-BE49-F238E27FC236}">
                <a16:creationId xmlns:a16="http://schemas.microsoft.com/office/drawing/2014/main" id="{E4AD98E8-AA39-4F0C-9D54-C0867B42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45" y="3918969"/>
            <a:ext cx="3640706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0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CDD0574-387E-4EDF-B0BE-FBAFD6F477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1980000" cy="3132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15E2538-F4EB-4D8F-9903-699DAB2C91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540000"/>
            <a:ext cx="1980000" cy="313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AFA2AFD-B163-46FB-931F-4A7ADB8A77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00" y="540000"/>
            <a:ext cx="1980000" cy="313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705474-E147-4B98-8787-D417E79D0C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0000" y="540000"/>
            <a:ext cx="1980000" cy="313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6A39C6-4BF4-4B89-BAD1-BF885AE9D74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80000" y="3960000"/>
            <a:ext cx="1980000" cy="313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D9F8EF-6361-49B5-8D52-6B6C75AC5B6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3960000"/>
            <a:ext cx="1980000" cy="3132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6AC32C-4E69-48B9-A6B9-7A3B82042C4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00" y="3960000"/>
            <a:ext cx="1980000" cy="3132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48FE83F-717E-4957-B060-C395C6CF18EB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80000" y="3960000"/>
            <a:ext cx="19800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C9DCF352-E4C6-41FC-82CE-BFC55A7E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84"/>
            <a:ext cx="2569731" cy="363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id="{D6577E97-EE72-44B0-B4AD-72F823CB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1" y="147584"/>
            <a:ext cx="5345907" cy="29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m relacionada">
            <a:extLst>
              <a:ext uri="{FF2B5EF4-FFF2-40B4-BE49-F238E27FC236}">
                <a16:creationId xmlns:a16="http://schemas.microsoft.com/office/drawing/2014/main" id="{9F89A1AD-3550-45FF-AB97-43C8110E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070"/>
            <a:ext cx="4542020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09DC03A-7F0C-4427-A647-98512555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97" y="4328746"/>
            <a:ext cx="2247900" cy="3143250"/>
          </a:xfrm>
          <a:prstGeom prst="rect">
            <a:avLst/>
          </a:prstGeom>
        </p:spPr>
      </p:pic>
      <p:pic>
        <p:nvPicPr>
          <p:cNvPr id="7176" name="Picture 8" descr="Resultado de imagem para evilcientists">
            <a:extLst>
              <a:ext uri="{FF2B5EF4-FFF2-40B4-BE49-F238E27FC236}">
                <a16:creationId xmlns:a16="http://schemas.microsoft.com/office/drawing/2014/main" id="{B9BDF202-5BA3-4116-9B0D-C3A579BE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7" y="4241069"/>
            <a:ext cx="4501216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6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m para evilcientists">
            <a:extLst>
              <a:ext uri="{FF2B5EF4-FFF2-40B4-BE49-F238E27FC236}">
                <a16:creationId xmlns:a16="http://schemas.microsoft.com/office/drawing/2014/main" id="{4D903B7A-18C9-4191-BD94-0D65FF0C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512"/>
            <a:ext cx="22479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m relacionada">
            <a:extLst>
              <a:ext uri="{FF2B5EF4-FFF2-40B4-BE49-F238E27FC236}">
                <a16:creationId xmlns:a16="http://schemas.microsoft.com/office/drawing/2014/main" id="{0F51FA27-2528-4951-A84D-1AA20539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6512"/>
            <a:ext cx="210470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evilcientists">
            <a:extLst>
              <a:ext uri="{FF2B5EF4-FFF2-40B4-BE49-F238E27FC236}">
                <a16:creationId xmlns:a16="http://schemas.microsoft.com/office/drawing/2014/main" id="{49A28B42-ABBC-467A-9976-1940C75F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4" y="156512"/>
            <a:ext cx="2602862" cy="2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m relacionada">
            <a:extLst>
              <a:ext uri="{FF2B5EF4-FFF2-40B4-BE49-F238E27FC236}">
                <a16:creationId xmlns:a16="http://schemas.microsoft.com/office/drawing/2014/main" id="{768C6DF9-EA73-49DE-A66B-E02292D4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45" y="156512"/>
            <a:ext cx="32194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m relacionada">
            <a:extLst>
              <a:ext uri="{FF2B5EF4-FFF2-40B4-BE49-F238E27FC236}">
                <a16:creationId xmlns:a16="http://schemas.microsoft.com/office/drawing/2014/main" id="{4D834C7B-C6AF-4C4D-8890-32987B91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" y="3779837"/>
            <a:ext cx="3623326" cy="36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m relacionada">
            <a:extLst>
              <a:ext uri="{FF2B5EF4-FFF2-40B4-BE49-F238E27FC236}">
                <a16:creationId xmlns:a16="http://schemas.microsoft.com/office/drawing/2014/main" id="{0D7F43A2-AB07-4114-90B9-CC1DBE69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97" y="3273425"/>
            <a:ext cx="301171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m para evilcientists">
            <a:extLst>
              <a:ext uri="{FF2B5EF4-FFF2-40B4-BE49-F238E27FC236}">
                <a16:creationId xmlns:a16="http://schemas.microsoft.com/office/drawing/2014/main" id="{6A71A6B9-0593-4FAD-B8CF-7BF2A01D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07" y="3415593"/>
            <a:ext cx="2990678" cy="39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798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evilcientists">
            <a:extLst>
              <a:ext uri="{FF2B5EF4-FFF2-40B4-BE49-F238E27FC236}">
                <a16:creationId xmlns:a16="http://schemas.microsoft.com/office/drawing/2014/main" id="{0155B42A-ACBC-4F12-9FA7-D35154C7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78"/>
            <a:ext cx="3105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C2809E11-2EC4-4528-9BFF-EFE4CAE7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47378"/>
            <a:ext cx="30099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evilcientists">
            <a:extLst>
              <a:ext uri="{FF2B5EF4-FFF2-40B4-BE49-F238E27FC236}">
                <a16:creationId xmlns:a16="http://schemas.microsoft.com/office/drawing/2014/main" id="{D7CB2B17-48D3-45FD-ADD3-C67A4987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4890"/>
            <a:ext cx="25717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FCABAFAD-0318-4EBC-9E4B-42FE4033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02" y="147378"/>
            <a:ext cx="3748612" cy="259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evilcientists">
            <a:extLst>
              <a:ext uri="{FF2B5EF4-FFF2-40B4-BE49-F238E27FC236}">
                <a16:creationId xmlns:a16="http://schemas.microsoft.com/office/drawing/2014/main" id="{FDB85DD1-163E-4FB9-9D8E-63AA681B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7" y="2743200"/>
            <a:ext cx="3159836" cy="313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m para evilcientists">
            <a:extLst>
              <a:ext uri="{FF2B5EF4-FFF2-40B4-BE49-F238E27FC236}">
                <a16:creationId xmlns:a16="http://schemas.microsoft.com/office/drawing/2014/main" id="{AC26FF6E-DB15-411F-93E4-25814DA3E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0"/>
          <a:stretch/>
        </p:blipFill>
        <p:spPr bwMode="auto">
          <a:xfrm>
            <a:off x="2571750" y="4526017"/>
            <a:ext cx="2571750" cy="28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597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vilcientists">
            <a:extLst>
              <a:ext uri="{FF2B5EF4-FFF2-40B4-BE49-F238E27FC236}">
                <a16:creationId xmlns:a16="http://schemas.microsoft.com/office/drawing/2014/main" id="{67A5B141-F1D0-4925-80CE-87B5EC91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11"/>
            <a:ext cx="2416056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C133C73-E96B-42A4-BEAF-4A570BFA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6" y="134911"/>
            <a:ext cx="2038350" cy="2238375"/>
          </a:xfrm>
          <a:prstGeom prst="rect">
            <a:avLst/>
          </a:prstGeom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7A3002C1-A958-47FF-8E22-663F4E4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151" y="134912"/>
            <a:ext cx="2247662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>
            <a:extLst>
              <a:ext uri="{FF2B5EF4-FFF2-40B4-BE49-F238E27FC236}">
                <a16:creationId xmlns:a16="http://schemas.microsoft.com/office/drawing/2014/main" id="{EC7948B6-F122-41AA-957E-AE4E304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5" y="134911"/>
            <a:ext cx="2370876" cy="21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>
            <a:extLst>
              <a:ext uri="{FF2B5EF4-FFF2-40B4-BE49-F238E27FC236}">
                <a16:creationId xmlns:a16="http://schemas.microsoft.com/office/drawing/2014/main" id="{072CE06C-2D6A-448B-B82E-A708BB5A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87" y="3162925"/>
            <a:ext cx="3299625" cy="43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evilcientists">
            <a:extLst>
              <a:ext uri="{FF2B5EF4-FFF2-40B4-BE49-F238E27FC236}">
                <a16:creationId xmlns:a16="http://schemas.microsoft.com/office/drawing/2014/main" id="{49A6079D-044D-44FD-A99B-3412603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" y="4512039"/>
            <a:ext cx="3940907" cy="30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A58AA838-270B-4C94-BDA6-A928CDC2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965"/>
            <a:ext cx="3333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evilcientists">
            <a:extLst>
              <a:ext uri="{FF2B5EF4-FFF2-40B4-BE49-F238E27FC236}">
                <a16:creationId xmlns:a16="http://schemas.microsoft.com/office/drawing/2014/main" id="{021A6B9D-4A03-4C3B-9F99-D3B3ED378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44" y="134910"/>
            <a:ext cx="2622756" cy="37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m relacionada">
            <a:extLst>
              <a:ext uri="{FF2B5EF4-FFF2-40B4-BE49-F238E27FC236}">
                <a16:creationId xmlns:a16="http://schemas.microsoft.com/office/drawing/2014/main" id="{DDDA5FDC-BDFA-4300-AFFD-9E065C58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64" y="3854886"/>
            <a:ext cx="2527094" cy="29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F628D398-E494-4859-B842-717EBBD019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1980000" cy="3132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0B0E2D7-746D-4F8C-B886-FC9827BFA9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40000"/>
            <a:ext cx="1980000" cy="3132000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EB5E0F4-C536-417D-998A-30E4A5AB3E5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0" y="540000"/>
            <a:ext cx="1980000" cy="313200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9FD99D3-1628-4C36-8FA2-7956A83435C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00" y="540000"/>
            <a:ext cx="1980000" cy="313200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CDA7008-247B-4C96-952D-18152BCC5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80000" y="3960000"/>
            <a:ext cx="1980000" cy="313200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7201B62-6C8F-44C0-AC62-5281C4609F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00" y="3960000"/>
            <a:ext cx="1980000" cy="31320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580E7D4C-82B0-441C-ADAC-AA21C4668F2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60000"/>
            <a:ext cx="1980000" cy="3132000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51B987-D1F8-473E-B4D6-85727F91D2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960000"/>
            <a:ext cx="19800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9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C24C5D89-644B-44F7-82B1-9CA40A48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6348" y="1830931"/>
            <a:ext cx="807696" cy="1330456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652D19D0-F359-4213-93A1-5AFC3D31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93541" flipH="1">
            <a:off x="827343" y="4671024"/>
            <a:ext cx="632573" cy="10733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2AA0E2-EB0A-4148-8E8B-43003E8661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6" t="8929" r="4997" b="5913"/>
          <a:stretch/>
        </p:blipFill>
        <p:spPr>
          <a:xfrm>
            <a:off x="1829668" y="3084299"/>
            <a:ext cx="870332" cy="97386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B2475DE-1025-4144-BC86-746622BFAE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6" t="8872" r="11845" b="9554"/>
          <a:stretch/>
        </p:blipFill>
        <p:spPr>
          <a:xfrm rot="1178344">
            <a:off x="2236349" y="4575953"/>
            <a:ext cx="900088" cy="11323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C61D13F-7077-457D-8724-3E7D24171F40}"/>
              </a:ext>
            </a:extLst>
          </p:cNvPr>
          <p:cNvSpPr/>
          <p:nvPr/>
        </p:nvSpPr>
        <p:spPr>
          <a:xfrm>
            <a:off x="5400000" y="1800000"/>
            <a:ext cx="1980000" cy="313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BAFAD4-1C4A-4538-82A2-E976C137E9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7" t="1697" r="3909" b="3782"/>
          <a:stretch/>
        </p:blipFill>
        <p:spPr>
          <a:xfrm>
            <a:off x="5400000" y="3973281"/>
            <a:ext cx="1980001" cy="97386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0AF735EF-054F-4651-990D-26E35DAF8C5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937" y="2671153"/>
            <a:ext cx="807696" cy="110868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44BFFAC-9979-457E-8F31-0CAE13A11C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042" y="2258157"/>
            <a:ext cx="620060" cy="6277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D959D1D-4859-4F1B-AC7D-EBFBB8FA0F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20599">
            <a:off x="6595340" y="2697921"/>
            <a:ext cx="717520" cy="49770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E550244-909B-409D-9945-EF1EFD1B9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6359413" y="3496516"/>
            <a:ext cx="444404" cy="78497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34A09EB-3D9C-4B29-8C12-F02E990BF00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5939539" y="3484368"/>
            <a:ext cx="444404" cy="78497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7A30E60-31DF-466E-B049-FC7D2CC58F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79401" flipH="1">
            <a:off x="5488464" y="2678998"/>
            <a:ext cx="717520" cy="49770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D6D1634-4E80-4135-92F8-92BE8EF0B8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793" y="4222227"/>
            <a:ext cx="203232" cy="20835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EC5923D0-E2C7-43DA-AC73-66F5E9027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6347" y="4457632"/>
            <a:ext cx="223912" cy="24690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7783E0-7E34-49C1-9FCF-D05AB0E74E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793" y="4690336"/>
            <a:ext cx="203232" cy="208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0A2968-4F96-460E-A676-D585AED5BE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7157" y="4707021"/>
            <a:ext cx="203664" cy="2088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78AEDF3-7A66-445F-B412-9DFA86FAF1A0}"/>
              </a:ext>
            </a:extLst>
          </p:cNvPr>
          <p:cNvSpPr/>
          <p:nvPr/>
        </p:nvSpPr>
        <p:spPr>
          <a:xfrm>
            <a:off x="4111998" y="3252277"/>
            <a:ext cx="731343" cy="862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ckwell Condensed" panose="02060603050405020104" pitchFamily="18" charset="0"/>
              </a:rPr>
              <a:t>15,01</a:t>
            </a:r>
          </a:p>
          <a:p>
            <a:pPr algn="ctr"/>
            <a:r>
              <a:rPr lang="pt-BR" dirty="0">
                <a:latin typeface="Rockwell Condensed" panose="02060603050405020104" pitchFamily="18" charset="0"/>
              </a:rPr>
              <a:t>5,02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7C0FCC-2B7D-4A13-B491-354DFCB3F906}"/>
              </a:ext>
            </a:extLst>
          </p:cNvPr>
          <p:cNvSpPr txBox="1"/>
          <p:nvPr/>
        </p:nvSpPr>
        <p:spPr>
          <a:xfrm>
            <a:off x="6201383" y="4588225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>
                  <a:solidFill>
                    <a:schemeClr val="tx1"/>
                  </a:solidFill>
                </a:ln>
                <a:solidFill>
                  <a:srgbClr val="03DF0D"/>
                </a:solidFill>
                <a:latin typeface="Rockwell Condensed" panose="02060603050405020104" pitchFamily="18" charset="0"/>
              </a:rPr>
              <a:t>20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9791699-E888-4339-B4C4-B7E5A16DC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6612" y="1185850"/>
            <a:ext cx="536265" cy="86107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A02A0690-EB7A-4204-A86A-C64EF4D0A4B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4841" y="1185850"/>
            <a:ext cx="536265" cy="861076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FAEAE20F-222D-4435-92BA-286202C44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5640" y="5321379"/>
            <a:ext cx="203232" cy="208358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C2630AD2-71D5-4FBC-9FC5-EFBB6D1F937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67" t="7029" r="6872" b="9524"/>
          <a:stretch/>
        </p:blipFill>
        <p:spPr>
          <a:xfrm>
            <a:off x="6851763" y="4732230"/>
            <a:ext cx="185716" cy="1583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71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541F3A-41F6-4761-9547-0F435115B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91" r="35933" b="4454"/>
          <a:stretch/>
        </p:blipFill>
        <p:spPr>
          <a:xfrm>
            <a:off x="6224589" y="594717"/>
            <a:ext cx="1223944" cy="138634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0D65B8E-333C-4495-8785-A60A1D8C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>
            <a:off x="5293894" y="594717"/>
            <a:ext cx="930695" cy="13863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3D18840-8A07-45B8-ADF2-3675A9EA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 flipH="1">
            <a:off x="7448533" y="594716"/>
            <a:ext cx="930695" cy="13863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A4826BD-34D7-4D13-AF0E-9CA775DA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4" y="2375952"/>
            <a:ext cx="1980000" cy="88651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84677ED-1639-4BB9-A904-901E74CC8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2" b="-1"/>
          <a:stretch/>
        </p:blipFill>
        <p:spPr>
          <a:xfrm>
            <a:off x="3313894" y="3248814"/>
            <a:ext cx="1980000" cy="112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73095E-56F5-4920-97D1-1B1F3BDC1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630" y="4297213"/>
            <a:ext cx="1980000" cy="9838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5916AA-FB74-40D8-B89B-EBF1041B9591}"/>
              </a:ext>
            </a:extLst>
          </p:cNvPr>
          <p:cNvSpPr txBox="1"/>
          <p:nvPr/>
        </p:nvSpPr>
        <p:spPr>
          <a:xfrm>
            <a:off x="3397742" y="4396133"/>
            <a:ext cx="1859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3CE7E76-F29A-49F6-900D-CC7095A94670}"/>
              </a:ext>
            </a:extLst>
          </p:cNvPr>
          <p:cNvSpPr txBox="1"/>
          <p:nvPr/>
        </p:nvSpPr>
        <p:spPr>
          <a:xfrm>
            <a:off x="3397742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56F26A3-BDD3-421D-AD76-BC7E67B7BBDD}"/>
              </a:ext>
            </a:extLst>
          </p:cNvPr>
          <p:cNvSpPr txBox="1"/>
          <p:nvPr/>
        </p:nvSpPr>
        <p:spPr>
          <a:xfrm>
            <a:off x="3702467" y="5052002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96997E1-AA8D-4D15-82C4-50269E40A9BD}"/>
              </a:ext>
            </a:extLst>
          </p:cNvPr>
          <p:cNvSpPr txBox="1"/>
          <p:nvPr/>
        </p:nvSpPr>
        <p:spPr>
          <a:xfrm>
            <a:off x="5145755" y="4396133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A78F149-12EF-44D8-A6CF-07B44BA738E8}"/>
              </a:ext>
            </a:extLst>
          </p:cNvPr>
          <p:cNvSpPr txBox="1"/>
          <p:nvPr/>
        </p:nvSpPr>
        <p:spPr>
          <a:xfrm>
            <a:off x="5145755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5AD0F5-D858-44E4-91C0-CECDD0173F4F}"/>
              </a:ext>
            </a:extLst>
          </p:cNvPr>
          <p:cNvSpPr txBox="1"/>
          <p:nvPr/>
        </p:nvSpPr>
        <p:spPr>
          <a:xfrm>
            <a:off x="4620430" y="5052390"/>
            <a:ext cx="1859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RA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EA84BD1-DF2D-48E1-8149-A5CD8528B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494" y="4580799"/>
            <a:ext cx="203232" cy="2083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43B5A35-4C8D-49BC-B4BD-7B12E4EA9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661" y="4396133"/>
            <a:ext cx="223912" cy="246907"/>
          </a:xfrm>
          <a:prstGeom prst="rect">
            <a:avLst/>
          </a:prstGeom>
        </p:spPr>
      </p:pic>
      <p:pic>
        <p:nvPicPr>
          <p:cNvPr id="53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546608" y="5194313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964607" y="5202940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4025910" y="5698154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58" name="Picture 2" descr="Resultado de imagem para SÃMBOLO dna">
            <a:extLst>
              <a:ext uri="{FF2B5EF4-FFF2-40B4-BE49-F238E27FC236}">
                <a16:creationId xmlns:a16="http://schemas.microsoft.com/office/drawing/2014/main" id="{402ED5C5-9A63-45AD-95E1-98E57C6AE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996138" y="556231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esultado de imagem para SÃMBOLO dna">
            <a:extLst>
              <a:ext uri="{FF2B5EF4-FFF2-40B4-BE49-F238E27FC236}">
                <a16:creationId xmlns:a16="http://schemas.microsoft.com/office/drawing/2014/main" id="{81459B98-12BF-4B2E-9B18-228F94C5C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16200000" flipV="1">
            <a:off x="5530802" y="5590779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A4C8B2A-9035-4168-A10F-94BE4E758F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938" t="22738" r="14109" b="36194"/>
          <a:stretch/>
        </p:blipFill>
        <p:spPr>
          <a:xfrm>
            <a:off x="5553661" y="5596751"/>
            <a:ext cx="622646" cy="20280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A8FD960-2B39-4BED-AA91-F9A8E4353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241" y="5278529"/>
            <a:ext cx="507132" cy="196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5073F6-B55F-40FD-A19E-D9E98A731D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6937" y="4944960"/>
            <a:ext cx="356130" cy="34412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1A1AB1F-4644-419B-824F-105D5D75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8383" y="3779837"/>
            <a:ext cx="2133785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29FEDE5-3C0B-4429-ACD7-A350C1F4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7209164" cy="7559675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97E6C72-5FDF-4A19-B2D9-D0335C47EEB2}"/>
              </a:ext>
            </a:extLst>
          </p:cNvPr>
          <p:cNvSpPr>
            <a:spLocks noChangeAspect="1"/>
          </p:cNvSpPr>
          <p:nvPr/>
        </p:nvSpPr>
        <p:spPr>
          <a:xfrm>
            <a:off x="1264582" y="830128"/>
            <a:ext cx="4680000" cy="468000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BFC0C-BC33-4C13-A155-3C987B209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0213" y="-906800"/>
            <a:ext cx="8131629" cy="89643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CD4A8C2-624C-4805-9056-AE8B484A2336}"/>
              </a:ext>
            </a:extLst>
          </p:cNvPr>
          <p:cNvSpPr>
            <a:spLocks noChangeAspect="1"/>
          </p:cNvSpPr>
          <p:nvPr/>
        </p:nvSpPr>
        <p:spPr>
          <a:xfrm>
            <a:off x="6738392" y="830128"/>
            <a:ext cx="4680000" cy="468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832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Uma imagem contendo preto, escuro, olhando, verde&#10;&#10;Descrição gerada automaticamente">
            <a:extLst>
              <a:ext uri="{FF2B5EF4-FFF2-40B4-BE49-F238E27FC236}">
                <a16:creationId xmlns:a16="http://schemas.microsoft.com/office/drawing/2014/main" id="{22D76684-CFCF-4367-9A75-C6D0B0AE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"/>
            <a:ext cx="1981204" cy="3133350"/>
          </a:xfrm>
          <a:prstGeom prst="rect">
            <a:avLst/>
          </a:prstGeom>
        </p:spPr>
      </p:pic>
      <p:pic>
        <p:nvPicPr>
          <p:cNvPr id="33" name="Imagem 32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123A2B2F-5C52-4653-A45B-F14692AAE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180000"/>
            <a:ext cx="1981204" cy="3133350"/>
          </a:xfrm>
          <a:prstGeom prst="rect">
            <a:avLst/>
          </a:prstGeom>
        </p:spPr>
      </p:pic>
      <p:pic>
        <p:nvPicPr>
          <p:cNvPr id="35" name="Imagem 34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34AC32C4-3F4A-4FB6-B644-3A4D1957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1981204" cy="313335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C00DEC4-99F6-498A-A237-737C2DCF90DF}"/>
              </a:ext>
            </a:extLst>
          </p:cNvPr>
          <p:cNvCxnSpPr>
            <a:cxnSpLocks/>
          </p:cNvCxnSpPr>
          <p:nvPr/>
        </p:nvCxnSpPr>
        <p:spPr>
          <a:xfrm flipV="1">
            <a:off x="0" y="18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56A7F00-CFCD-4057-A2F4-EF622F6F9916}"/>
              </a:ext>
            </a:extLst>
          </p:cNvPr>
          <p:cNvCxnSpPr>
            <a:cxnSpLocks/>
          </p:cNvCxnSpPr>
          <p:nvPr/>
        </p:nvCxnSpPr>
        <p:spPr>
          <a:xfrm flipV="1">
            <a:off x="0" y="3312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D1F02F6-C75C-45F1-8C13-D3316989F560}"/>
              </a:ext>
            </a:extLst>
          </p:cNvPr>
          <p:cNvCxnSpPr>
            <a:cxnSpLocks/>
          </p:cNvCxnSpPr>
          <p:nvPr/>
        </p:nvCxnSpPr>
        <p:spPr>
          <a:xfrm flipV="1">
            <a:off x="0" y="4140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BB899CEC-4438-41CA-9DB3-594E1DA5DFF4}"/>
              </a:ext>
            </a:extLst>
          </p:cNvPr>
          <p:cNvCxnSpPr>
            <a:cxnSpLocks/>
          </p:cNvCxnSpPr>
          <p:nvPr/>
        </p:nvCxnSpPr>
        <p:spPr>
          <a:xfrm flipV="1">
            <a:off x="-86" y="28524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7BE5008E-DE7D-4E94-ABD5-01EFC4196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3958651"/>
            <a:ext cx="1981204" cy="3133350"/>
          </a:xfrm>
          <a:prstGeom prst="rect">
            <a:avLst/>
          </a:prstGeom>
        </p:spPr>
      </p:pic>
      <p:pic>
        <p:nvPicPr>
          <p:cNvPr id="52" name="Imagem 51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8165070B-0036-4A6E-ADD4-6B6A7DD4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60000"/>
            <a:ext cx="1981204" cy="3133350"/>
          </a:xfrm>
          <a:prstGeom prst="rect">
            <a:avLst/>
          </a:prstGeom>
        </p:spPr>
      </p:pic>
      <p:pic>
        <p:nvPicPr>
          <p:cNvPr id="53" name="Imagem 52" descr="Uma imagem contendo gato, em pé, campo&#10;&#10;Descrição gerada automaticamente">
            <a:extLst>
              <a:ext uri="{FF2B5EF4-FFF2-40B4-BE49-F238E27FC236}">
                <a16:creationId xmlns:a16="http://schemas.microsoft.com/office/drawing/2014/main" id="{79777F5C-9133-49CB-A757-31F64A77B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960000"/>
            <a:ext cx="1981204" cy="3133350"/>
          </a:xfrm>
          <a:prstGeom prst="rect">
            <a:avLst/>
          </a:prstGeom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222F7CE1-E83C-405A-9763-8620B00D75DA}"/>
              </a:ext>
            </a:extLst>
          </p:cNvPr>
          <p:cNvCxnSpPr>
            <a:cxnSpLocks/>
          </p:cNvCxnSpPr>
          <p:nvPr/>
        </p:nvCxnSpPr>
        <p:spPr>
          <a:xfrm flipV="1">
            <a:off x="0" y="396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F7353E6-B493-4475-9A3B-B5F37B0622AE}"/>
              </a:ext>
            </a:extLst>
          </p:cNvPr>
          <p:cNvCxnSpPr>
            <a:cxnSpLocks/>
          </p:cNvCxnSpPr>
          <p:nvPr/>
        </p:nvCxnSpPr>
        <p:spPr>
          <a:xfrm flipV="1">
            <a:off x="0" y="7040362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69F6369-7BCC-4E54-B33F-7882C0CB94A4}"/>
              </a:ext>
            </a:extLst>
          </p:cNvPr>
          <p:cNvCxnSpPr>
            <a:cxnSpLocks/>
          </p:cNvCxnSpPr>
          <p:nvPr/>
        </p:nvCxnSpPr>
        <p:spPr>
          <a:xfrm flipV="1">
            <a:off x="0" y="4194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30839F1-9328-4356-AB34-F2118C663BF1}"/>
              </a:ext>
            </a:extLst>
          </p:cNvPr>
          <p:cNvCxnSpPr>
            <a:cxnSpLocks/>
          </p:cNvCxnSpPr>
          <p:nvPr/>
        </p:nvCxnSpPr>
        <p:spPr>
          <a:xfrm flipV="1">
            <a:off x="0" y="6580805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Uma imagem contendo preto, escuro, gato, branco&#10;&#10;Descrição gerada automaticamente">
            <a:extLst>
              <a:ext uri="{FF2B5EF4-FFF2-40B4-BE49-F238E27FC236}">
                <a16:creationId xmlns:a16="http://schemas.microsoft.com/office/drawing/2014/main" id="{372FB183-1B83-4319-8FF0-BD1D716F3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180000"/>
            <a:ext cx="1981204" cy="3133350"/>
          </a:xfrm>
          <a:prstGeom prst="rect">
            <a:avLst/>
          </a:prstGeom>
        </p:spPr>
      </p:pic>
      <p:pic>
        <p:nvPicPr>
          <p:cNvPr id="18" name="Imagem 17" descr="Uma imagem contendo escuro, preto, pássaro, branco&#10;&#10;Descrição gerada automaticamente">
            <a:extLst>
              <a:ext uri="{FF2B5EF4-FFF2-40B4-BE49-F238E27FC236}">
                <a16:creationId xmlns:a16="http://schemas.microsoft.com/office/drawing/2014/main" id="{98A07920-63E9-4C07-80BF-41F11E199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7852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3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5139</TotalTime>
  <Words>530</Words>
  <Application>Microsoft Office PowerPoint</Application>
  <PresentationFormat>Personalizar</PresentationFormat>
  <Paragraphs>190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Chiller</vt:lpstr>
      <vt:lpstr>Maiandra GD</vt:lpstr>
      <vt:lpstr>OCR A Extended</vt:lpstr>
      <vt:lpstr>OCRB</vt:lpstr>
      <vt:lpstr>Papyrus</vt:lpstr>
      <vt:lpstr>Rockwell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Marco Antonio</cp:lastModifiedBy>
  <cp:revision>180</cp:revision>
  <dcterms:created xsi:type="dcterms:W3CDTF">2019-02-22T21:30:27Z</dcterms:created>
  <dcterms:modified xsi:type="dcterms:W3CDTF">2019-10-15T05:45:42Z</dcterms:modified>
</cp:coreProperties>
</file>